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0" r:id="rId1"/>
    <p:sldMasterId id="2147483702" r:id="rId2"/>
    <p:sldMasterId id="2147483714" r:id="rId3"/>
  </p:sldMasterIdLst>
  <p:notesMasterIdLst>
    <p:notesMasterId r:id="rId15"/>
  </p:notesMasterIdLst>
  <p:sldIdLst>
    <p:sldId id="546" r:id="rId4"/>
    <p:sldId id="551" r:id="rId5"/>
    <p:sldId id="547" r:id="rId6"/>
    <p:sldId id="474" r:id="rId7"/>
    <p:sldId id="542" r:id="rId8"/>
    <p:sldId id="548" r:id="rId9"/>
    <p:sldId id="552" r:id="rId10"/>
    <p:sldId id="549" r:id="rId11"/>
    <p:sldId id="550" r:id="rId12"/>
    <p:sldId id="486" r:id="rId13"/>
    <p:sldId id="543" r:id="rId14"/>
  </p:sldIdLst>
  <p:sldSz cx="9144000" cy="6858000" type="screen4x3"/>
  <p:notesSz cx="6724650" cy="9774238"/>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660033"/>
    <a:srgbClr val="FFFF00"/>
    <a:srgbClr val="CCFFCC"/>
    <a:srgbClr val="99CCFF"/>
    <a:srgbClr val="FFCCCC"/>
    <a:srgbClr val="FFFF99"/>
    <a:srgbClr val="99FF66"/>
    <a:srgbClr val="99FF99"/>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סגנון ביניים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ללא סגנון, רשת טבלה">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551" autoAdjust="0"/>
    <p:restoredTop sz="94671" autoAdjust="0"/>
  </p:normalViewPr>
  <p:slideViewPr>
    <p:cSldViewPr>
      <p:cViewPr>
        <p:scale>
          <a:sx n="100" d="100"/>
          <a:sy n="100" d="100"/>
        </p:scale>
        <p:origin x="-1944" y="-324"/>
      </p:cViewPr>
      <p:guideLst>
        <p:guide orient="horz" pos="2160"/>
        <p:guide pos="2880"/>
      </p:guideLst>
    </p:cSldViewPr>
  </p:slideViewPr>
  <p:outlineViewPr>
    <p:cViewPr>
      <p:scale>
        <a:sx n="33" d="100"/>
        <a:sy n="33" d="100"/>
      </p:scale>
      <p:origin x="0" y="41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580" y="-84"/>
      </p:cViewPr>
      <p:guideLst>
        <p:guide orient="horz" pos="3079"/>
        <p:guide pos="21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CD4C81-A683-4317-93A5-006E39201F95}" type="doc">
      <dgm:prSet loTypeId="urn:microsoft.com/office/officeart/2005/8/layout/venn2" loCatId="relationship" qsTypeId="urn:microsoft.com/office/officeart/2005/8/quickstyle/simple5" qsCatId="simple" csTypeId="urn:microsoft.com/office/officeart/2005/8/colors/accent2_4" csCatId="accent2" phldr="1"/>
      <dgm:spPr/>
    </dgm:pt>
    <dgm:pt modelId="{A1BCED56-F66D-4682-ACA7-37ACE545A4E8}">
      <dgm:prSet custT="1">
        <dgm:style>
          <a:lnRef idx="0">
            <a:schemeClr val="accent1"/>
          </a:lnRef>
          <a:fillRef idx="3">
            <a:schemeClr val="accent1"/>
          </a:fillRef>
          <a:effectRef idx="3">
            <a:schemeClr val="accent1"/>
          </a:effectRef>
          <a:fontRef idx="minor">
            <a:schemeClr val="lt1"/>
          </a:fontRef>
        </dgm:style>
      </dgm:prSet>
      <dgm:spPr>
        <a:xfrm>
          <a:off x="2048858" y="2997423"/>
          <a:ext cx="1998282" cy="1998282"/>
        </a:xfrm>
        <a:ln/>
      </dgm:spPr>
      <dgm:t>
        <a:bodyPr lIns="0" rIns="0"/>
        <a:lstStyle/>
        <a:p>
          <a:pPr rtl="1"/>
          <a:r>
            <a:rPr lang="he-IL" sz="2000" b="1" u="sng"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תנועת</a:t>
          </a:r>
          <a:r>
            <a:rPr lang="he-IL" sz="1800" b="1" u="sng"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 הולכי רגל </a:t>
          </a:r>
          <a:r>
            <a:rPr lang="he-IL" sz="1400" b="1"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משער המושב לכיוון הקבר</a:t>
          </a:r>
          <a:endParaRPr lang="he-IL" sz="1400" b="1" dirty="0">
            <a:solidFill>
              <a:schemeClr val="bg1"/>
            </a:solidFill>
            <a:effectLst>
              <a:outerShdw blurRad="38100" dist="38100" dir="2700000" algn="tl">
                <a:srgbClr val="000000">
                  <a:alpha val="43137"/>
                </a:srgbClr>
              </a:outerShdw>
            </a:effectLst>
            <a:latin typeface="David" pitchFamily="34" charset="-79"/>
            <a:ea typeface="+mn-ea"/>
            <a:cs typeface="David" pitchFamily="34" charset="-79"/>
          </a:endParaRPr>
        </a:p>
      </dgm:t>
    </dgm:pt>
    <dgm:pt modelId="{47E06CB1-3B85-4A3C-9464-A7E9107DCCBE}" type="sibTrans" cxnId="{F524F7F6-8081-423D-901F-B1D797DBB30A}">
      <dgm:prSet/>
      <dgm:spPr/>
      <dgm:t>
        <a:bodyPr/>
        <a:lstStyle/>
        <a:p>
          <a:pPr rtl="1"/>
          <a:endParaRPr lang="he-IL"/>
        </a:p>
      </dgm:t>
    </dgm:pt>
    <dgm:pt modelId="{198AEC6F-48A0-4B5D-9218-3F62B842BEAC}" type="parTrans" cxnId="{F524F7F6-8081-423D-901F-B1D797DBB30A}">
      <dgm:prSet/>
      <dgm:spPr/>
      <dgm:t>
        <a:bodyPr/>
        <a:lstStyle/>
        <a:p>
          <a:pPr rtl="1"/>
          <a:endParaRPr lang="he-IL"/>
        </a:p>
      </dgm:t>
    </dgm:pt>
    <dgm:pt modelId="{8F1AF8ED-2974-4D4B-B0C0-F25F30C48747}">
      <dgm:prSet phldrT="[טקסט]" custT="1">
        <dgm:style>
          <a:lnRef idx="1">
            <a:schemeClr val="accent6"/>
          </a:lnRef>
          <a:fillRef idx="2">
            <a:schemeClr val="accent6"/>
          </a:fillRef>
          <a:effectRef idx="1">
            <a:schemeClr val="accent6"/>
          </a:effectRef>
          <a:fontRef idx="minor">
            <a:schemeClr val="dk1"/>
          </a:fontRef>
        </dgm:style>
      </dgm:prSet>
      <dgm:spPr>
        <a:xfrm>
          <a:off x="1674180" y="2248067"/>
          <a:ext cx="2747638" cy="2747638"/>
        </a:xfrm>
        <a:ln/>
      </dgm:spPr>
      <dgm:t>
        <a:bodyPr lIns="0" rIns="0"/>
        <a:lstStyle/>
        <a:p>
          <a:pPr algn="ctr" rtl="1"/>
          <a:r>
            <a:rPr lang="he-IL" sz="2400" b="1" u="sng" dirty="0" smtClean="0">
              <a:solidFill>
                <a:srgbClr val="EEECE1">
                  <a:lumMod val="10000"/>
                </a:srgbClr>
              </a:solidFill>
              <a:effectLst/>
              <a:latin typeface="David" pitchFamily="34" charset="-79"/>
              <a:ea typeface="+mn-ea"/>
              <a:cs typeface="David" pitchFamily="34" charset="-79"/>
            </a:rPr>
            <a:t>תחבורה</a:t>
          </a:r>
          <a:r>
            <a:rPr lang="he-IL" sz="2000" b="1" u="sng" dirty="0" smtClean="0">
              <a:solidFill>
                <a:srgbClr val="EEECE1">
                  <a:lumMod val="10000"/>
                </a:srgbClr>
              </a:solidFill>
              <a:effectLst/>
              <a:latin typeface="David" pitchFamily="34" charset="-79"/>
              <a:ea typeface="+mn-ea"/>
              <a:cs typeface="David" pitchFamily="34" charset="-79"/>
            </a:rPr>
            <a:t> ציבורית</a:t>
          </a:r>
        </a:p>
        <a:p>
          <a:pPr algn="ctr" rtl="1"/>
          <a:r>
            <a:rPr lang="he-IL" sz="1600" b="1" u="none" dirty="0" smtClean="0">
              <a:solidFill>
                <a:srgbClr val="EEECE1">
                  <a:lumMod val="10000"/>
                </a:srgbClr>
              </a:solidFill>
              <a:effectLst/>
              <a:latin typeface="David" pitchFamily="34" charset="-79"/>
              <a:ea typeface="+mn-ea"/>
              <a:cs typeface="David" pitchFamily="34" charset="-79"/>
            </a:rPr>
            <a:t>טרמינלים: 1,2,3,4,5</a:t>
          </a:r>
          <a:endParaRPr lang="he-IL" sz="1200" b="1" u="none" dirty="0" smtClean="0">
            <a:solidFill>
              <a:srgbClr val="EEECE1">
                <a:lumMod val="10000"/>
              </a:srgbClr>
            </a:solidFill>
            <a:effectLst/>
            <a:latin typeface="David" pitchFamily="34" charset="-79"/>
            <a:ea typeface="+mn-ea"/>
            <a:cs typeface="David" pitchFamily="34" charset="-79"/>
          </a:endParaRPr>
        </a:p>
      </dgm:t>
    </dgm:pt>
    <dgm:pt modelId="{1BE9074E-822A-48C0-8FDE-55D9F1B59C44}" type="sibTrans" cxnId="{5154667A-CEC7-4646-8FA1-71A718FA0B14}">
      <dgm:prSet/>
      <dgm:spPr/>
      <dgm:t>
        <a:bodyPr/>
        <a:lstStyle/>
        <a:p>
          <a:pPr algn="ctr" rtl="1"/>
          <a:endParaRPr lang="he-IL" sz="1600" b="1">
            <a:effectLst>
              <a:outerShdw blurRad="38100" dist="38100" dir="2700000" algn="tl">
                <a:srgbClr val="000000">
                  <a:alpha val="43137"/>
                </a:srgbClr>
              </a:outerShdw>
            </a:effectLst>
            <a:latin typeface="David" pitchFamily="34" charset="-79"/>
            <a:cs typeface="David" pitchFamily="34" charset="-79"/>
          </a:endParaRPr>
        </a:p>
      </dgm:t>
    </dgm:pt>
    <dgm:pt modelId="{769CCBB0-23DE-4F9D-819D-A4B6A71A62CE}" type="parTrans" cxnId="{5154667A-CEC7-4646-8FA1-71A718FA0B14}">
      <dgm:prSet/>
      <dgm:spPr/>
      <dgm:t>
        <a:bodyPr/>
        <a:lstStyle/>
        <a:p>
          <a:pPr algn="ctr" rtl="1"/>
          <a:endParaRPr lang="he-IL" sz="1600" b="1">
            <a:effectLst>
              <a:outerShdw blurRad="38100" dist="38100" dir="2700000" algn="tl">
                <a:srgbClr val="000000">
                  <a:alpha val="43137"/>
                </a:srgbClr>
              </a:outerShdw>
            </a:effectLst>
            <a:latin typeface="David" pitchFamily="34" charset="-79"/>
            <a:cs typeface="David" pitchFamily="34" charset="-79"/>
          </a:endParaRPr>
        </a:p>
      </dgm:t>
    </dgm:pt>
    <dgm:pt modelId="{50A09323-9140-47FB-8DFD-9A6F85D57DBF}">
      <dgm:prSet phldrT="[טקסט]" custT="1">
        <dgm:style>
          <a:lnRef idx="0">
            <a:schemeClr val="accent2"/>
          </a:lnRef>
          <a:fillRef idx="3">
            <a:schemeClr val="accent2"/>
          </a:fillRef>
          <a:effectRef idx="3">
            <a:schemeClr val="accent2"/>
          </a:effectRef>
          <a:fontRef idx="minor">
            <a:schemeClr val="lt1"/>
          </a:fontRef>
        </dgm:style>
      </dgm:prSet>
      <dgm:spPr>
        <a:xfrm>
          <a:off x="1299502" y="1498711"/>
          <a:ext cx="3496994" cy="3496994"/>
        </a:xfrm>
        <a:ln/>
      </dgm:spPr>
      <dgm:t>
        <a:bodyPr lIns="0" tIns="72000" rIns="0" bIns="72000"/>
        <a:lstStyle/>
        <a:p>
          <a:pPr algn="ctr" rtl="1"/>
          <a:r>
            <a:rPr lang="he-IL" sz="2400" b="1" u="sng"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אוטובוסים פרטיים</a:t>
          </a:r>
        </a:p>
        <a:p>
          <a:pPr algn="ctr" rtl="1"/>
          <a:r>
            <a:rPr lang="he-IL" sz="1800" b="1" u="none"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עין הוזים, פרוד</a:t>
          </a:r>
        </a:p>
      </dgm:t>
    </dgm:pt>
    <dgm:pt modelId="{DAD9D170-77B1-4DB4-8E29-F3D2DA08E6C7}" type="sibTrans" cxnId="{91010F80-0A0B-46E9-9A7E-FC6EB749B1A7}">
      <dgm:prSet/>
      <dgm:spPr/>
      <dgm:t>
        <a:bodyPr/>
        <a:lstStyle/>
        <a:p>
          <a:pPr rtl="1"/>
          <a:endParaRPr lang="he-IL"/>
        </a:p>
      </dgm:t>
    </dgm:pt>
    <dgm:pt modelId="{20D4FF31-4534-4ECB-9FE4-67C4BE234F79}" type="parTrans" cxnId="{91010F80-0A0B-46E9-9A7E-FC6EB749B1A7}">
      <dgm:prSet/>
      <dgm:spPr/>
      <dgm:t>
        <a:bodyPr/>
        <a:lstStyle/>
        <a:p>
          <a:pPr rtl="1"/>
          <a:endParaRPr lang="he-IL"/>
        </a:p>
      </dgm:t>
    </dgm:pt>
    <dgm:pt modelId="{03499C36-AB7D-48AF-B910-283246AD4A64}">
      <dgm:prSet phldrT="[טקסט]" custT="1">
        <dgm:style>
          <a:lnRef idx="0">
            <a:schemeClr val="accent5"/>
          </a:lnRef>
          <a:fillRef idx="3">
            <a:schemeClr val="accent5"/>
          </a:fillRef>
          <a:effectRef idx="3">
            <a:schemeClr val="accent5"/>
          </a:effectRef>
          <a:fontRef idx="minor">
            <a:schemeClr val="lt1"/>
          </a:fontRef>
        </dgm:style>
      </dgm:prSet>
      <dgm:spPr>
        <a:xfrm>
          <a:off x="924824" y="749355"/>
          <a:ext cx="4246350" cy="4246350"/>
        </a:xfrm>
        <a:ln/>
      </dgm:spPr>
      <dgm:t>
        <a:bodyPr lIns="0" tIns="72000" rIns="0" bIns="72000"/>
        <a:lstStyle/>
        <a:p>
          <a:pPr algn="ctr" rtl="1"/>
          <a:r>
            <a:rPr lang="he-IL" sz="2400" b="1" u="sng" dirty="0" smtClean="0">
              <a:solidFill>
                <a:schemeClr val="tx1"/>
              </a:solidFill>
              <a:effectLst/>
              <a:latin typeface="David" pitchFamily="34" charset="-79"/>
              <a:ea typeface="+mn-ea"/>
              <a:cs typeface="David" pitchFamily="34" charset="-79"/>
            </a:rPr>
            <a:t>כלי</a:t>
          </a:r>
          <a:r>
            <a:rPr lang="he-IL" sz="2000" b="1" u="sng" dirty="0" smtClean="0">
              <a:solidFill>
                <a:schemeClr val="tx1"/>
              </a:solidFill>
              <a:effectLst/>
              <a:latin typeface="David" pitchFamily="34" charset="-79"/>
              <a:ea typeface="+mn-ea"/>
              <a:cs typeface="David" pitchFamily="34" charset="-79"/>
            </a:rPr>
            <a:t> רכב פרטיים</a:t>
          </a:r>
        </a:p>
        <a:p>
          <a:pPr algn="ctr" rtl="1"/>
          <a:r>
            <a:rPr lang="he-IL" sz="1600" b="1" u="none" dirty="0" smtClean="0">
              <a:solidFill>
                <a:schemeClr val="tx1"/>
              </a:solidFill>
              <a:effectLst/>
              <a:latin typeface="David" pitchFamily="34" charset="-79"/>
              <a:ea typeface="+mn-ea"/>
              <a:cs typeface="David" pitchFamily="34" charset="-79"/>
            </a:rPr>
            <a:t>חצור, כרמיאל , צבעון </a:t>
          </a:r>
        </a:p>
      </dgm:t>
    </dgm:pt>
    <dgm:pt modelId="{162A6500-0EB2-424C-96EC-E93E4D1FFBE2}" type="sibTrans" cxnId="{D3B0AB7A-2F3B-4153-A028-812FF65BF0EF}">
      <dgm:prSet/>
      <dgm:spPr/>
      <dgm:t>
        <a:bodyPr/>
        <a:lstStyle/>
        <a:p>
          <a:pPr algn="ctr" rtl="1"/>
          <a:endParaRPr lang="he-IL" sz="1600" b="1">
            <a:effectLst>
              <a:outerShdw blurRad="38100" dist="38100" dir="2700000" algn="tl">
                <a:srgbClr val="000000">
                  <a:alpha val="43137"/>
                </a:srgbClr>
              </a:outerShdw>
            </a:effectLst>
            <a:latin typeface="David" pitchFamily="34" charset="-79"/>
            <a:cs typeface="David" pitchFamily="34" charset="-79"/>
          </a:endParaRPr>
        </a:p>
      </dgm:t>
    </dgm:pt>
    <dgm:pt modelId="{0312BAA4-3ACB-432D-B0F3-0978815BEC8E}" type="parTrans" cxnId="{D3B0AB7A-2F3B-4153-A028-812FF65BF0EF}">
      <dgm:prSet/>
      <dgm:spPr/>
      <dgm:t>
        <a:bodyPr/>
        <a:lstStyle/>
        <a:p>
          <a:pPr algn="ctr" rtl="1"/>
          <a:endParaRPr lang="he-IL" sz="1600" b="1">
            <a:effectLst>
              <a:outerShdw blurRad="38100" dist="38100" dir="2700000" algn="tl">
                <a:srgbClr val="000000">
                  <a:alpha val="43137"/>
                </a:srgbClr>
              </a:outerShdw>
            </a:effectLst>
            <a:latin typeface="David" pitchFamily="34" charset="-79"/>
            <a:cs typeface="David" pitchFamily="34" charset="-79"/>
          </a:endParaRPr>
        </a:p>
      </dgm:t>
    </dgm:pt>
    <dgm:pt modelId="{5520B614-3311-421F-B343-78567E0B94B7}" type="pres">
      <dgm:prSet presAssocID="{E0CD4C81-A683-4317-93A5-006E39201F95}" presName="Name0" presStyleCnt="0">
        <dgm:presLayoutVars>
          <dgm:chMax val="7"/>
          <dgm:resizeHandles val="exact"/>
        </dgm:presLayoutVars>
      </dgm:prSet>
      <dgm:spPr/>
    </dgm:pt>
    <dgm:pt modelId="{DAE77A10-245B-4176-AC9D-98BAABA54C17}" type="pres">
      <dgm:prSet presAssocID="{E0CD4C81-A683-4317-93A5-006E39201F95}" presName="comp1" presStyleCnt="0"/>
      <dgm:spPr/>
    </dgm:pt>
    <dgm:pt modelId="{18A7389C-CFBA-4DD0-AA0E-95EBD0DC9353}" type="pres">
      <dgm:prSet presAssocID="{E0CD4C81-A683-4317-93A5-006E39201F95}" presName="circle1" presStyleLbl="node1" presStyleIdx="0" presStyleCnt="4" custScaleX="108599"/>
      <dgm:spPr>
        <a:prstGeom prst="ellipse">
          <a:avLst/>
        </a:prstGeom>
      </dgm:spPr>
      <dgm:t>
        <a:bodyPr/>
        <a:lstStyle/>
        <a:p>
          <a:pPr rtl="1"/>
          <a:endParaRPr lang="he-IL"/>
        </a:p>
      </dgm:t>
    </dgm:pt>
    <dgm:pt modelId="{74575351-21EF-4FC0-A42E-5A46FD67AD4F}" type="pres">
      <dgm:prSet presAssocID="{E0CD4C81-A683-4317-93A5-006E39201F95}" presName="c1text" presStyleLbl="node1" presStyleIdx="0" presStyleCnt="4">
        <dgm:presLayoutVars>
          <dgm:bulletEnabled val="1"/>
        </dgm:presLayoutVars>
      </dgm:prSet>
      <dgm:spPr/>
      <dgm:t>
        <a:bodyPr/>
        <a:lstStyle/>
        <a:p>
          <a:pPr rtl="1"/>
          <a:endParaRPr lang="he-IL"/>
        </a:p>
      </dgm:t>
    </dgm:pt>
    <dgm:pt modelId="{9672440B-0562-45F9-B8B2-7C960D281F1B}" type="pres">
      <dgm:prSet presAssocID="{E0CD4C81-A683-4317-93A5-006E39201F95}" presName="comp2" presStyleCnt="0"/>
      <dgm:spPr/>
    </dgm:pt>
    <dgm:pt modelId="{76787675-3EB4-4DCC-9F09-6BDA577763B4}" type="pres">
      <dgm:prSet presAssocID="{E0CD4C81-A683-4317-93A5-006E39201F95}" presName="circle2" presStyleLbl="node1" presStyleIdx="1" presStyleCnt="4" custScaleX="118916" custLinFactNeighborX="-592"/>
      <dgm:spPr>
        <a:prstGeom prst="ellipse">
          <a:avLst/>
        </a:prstGeom>
      </dgm:spPr>
      <dgm:t>
        <a:bodyPr/>
        <a:lstStyle/>
        <a:p>
          <a:pPr rtl="1"/>
          <a:endParaRPr lang="he-IL"/>
        </a:p>
      </dgm:t>
    </dgm:pt>
    <dgm:pt modelId="{5B5F25E7-4781-4132-807D-645812AA2D28}" type="pres">
      <dgm:prSet presAssocID="{E0CD4C81-A683-4317-93A5-006E39201F95}" presName="c2text" presStyleLbl="node1" presStyleIdx="1" presStyleCnt="4">
        <dgm:presLayoutVars>
          <dgm:bulletEnabled val="1"/>
        </dgm:presLayoutVars>
      </dgm:prSet>
      <dgm:spPr/>
      <dgm:t>
        <a:bodyPr/>
        <a:lstStyle/>
        <a:p>
          <a:pPr rtl="1"/>
          <a:endParaRPr lang="he-IL"/>
        </a:p>
      </dgm:t>
    </dgm:pt>
    <dgm:pt modelId="{512B33C1-D30B-497B-ACDC-72930CAE9463}" type="pres">
      <dgm:prSet presAssocID="{E0CD4C81-A683-4317-93A5-006E39201F95}" presName="comp3" presStyleCnt="0"/>
      <dgm:spPr/>
    </dgm:pt>
    <dgm:pt modelId="{E4F665C1-6B5E-4F99-9FCB-C0D615D7F5D6}" type="pres">
      <dgm:prSet presAssocID="{E0CD4C81-A683-4317-93A5-006E39201F95}" presName="circle3" presStyleLbl="node1" presStyleIdx="2" presStyleCnt="4" custScaleX="128147"/>
      <dgm:spPr>
        <a:prstGeom prst="ellipse">
          <a:avLst/>
        </a:prstGeom>
      </dgm:spPr>
      <dgm:t>
        <a:bodyPr/>
        <a:lstStyle/>
        <a:p>
          <a:pPr rtl="1"/>
          <a:endParaRPr lang="he-IL"/>
        </a:p>
      </dgm:t>
    </dgm:pt>
    <dgm:pt modelId="{278F767B-64FB-48BA-87F1-CC2082B127BE}" type="pres">
      <dgm:prSet presAssocID="{E0CD4C81-A683-4317-93A5-006E39201F95}" presName="c3text" presStyleLbl="node1" presStyleIdx="2" presStyleCnt="4">
        <dgm:presLayoutVars>
          <dgm:bulletEnabled val="1"/>
        </dgm:presLayoutVars>
      </dgm:prSet>
      <dgm:spPr/>
      <dgm:t>
        <a:bodyPr/>
        <a:lstStyle/>
        <a:p>
          <a:pPr rtl="1"/>
          <a:endParaRPr lang="he-IL"/>
        </a:p>
      </dgm:t>
    </dgm:pt>
    <dgm:pt modelId="{26DF4F48-2BB5-4697-8373-545F36702840}" type="pres">
      <dgm:prSet presAssocID="{E0CD4C81-A683-4317-93A5-006E39201F95}" presName="comp4" presStyleCnt="0"/>
      <dgm:spPr/>
    </dgm:pt>
    <dgm:pt modelId="{488B0E60-CCA9-4348-A5C9-35AB5E4B2A08}" type="pres">
      <dgm:prSet presAssocID="{E0CD4C81-A683-4317-93A5-006E39201F95}" presName="circle4" presStyleLbl="node1" presStyleIdx="3" presStyleCnt="4" custScaleX="112943"/>
      <dgm:spPr>
        <a:prstGeom prst="ellipse">
          <a:avLst/>
        </a:prstGeom>
      </dgm:spPr>
      <dgm:t>
        <a:bodyPr/>
        <a:lstStyle/>
        <a:p>
          <a:pPr rtl="1"/>
          <a:endParaRPr lang="he-IL"/>
        </a:p>
      </dgm:t>
    </dgm:pt>
    <dgm:pt modelId="{B793A5EB-87D9-4500-A349-B5C340675E98}" type="pres">
      <dgm:prSet presAssocID="{E0CD4C81-A683-4317-93A5-006E39201F95}" presName="c4text" presStyleLbl="node1" presStyleIdx="3" presStyleCnt="4">
        <dgm:presLayoutVars>
          <dgm:bulletEnabled val="1"/>
        </dgm:presLayoutVars>
      </dgm:prSet>
      <dgm:spPr/>
      <dgm:t>
        <a:bodyPr/>
        <a:lstStyle/>
        <a:p>
          <a:pPr rtl="1"/>
          <a:endParaRPr lang="he-IL"/>
        </a:p>
      </dgm:t>
    </dgm:pt>
  </dgm:ptLst>
  <dgm:cxnLst>
    <dgm:cxn modelId="{D3B0AB7A-2F3B-4153-A028-812FF65BF0EF}" srcId="{E0CD4C81-A683-4317-93A5-006E39201F95}" destId="{03499C36-AB7D-48AF-B910-283246AD4A64}" srcOrd="0" destOrd="0" parTransId="{0312BAA4-3ACB-432D-B0F3-0978815BEC8E}" sibTransId="{162A6500-0EB2-424C-96EC-E93E4D1FFBE2}"/>
    <dgm:cxn modelId="{112B530E-A16C-425E-8C07-4CBB95E03516}" type="presOf" srcId="{03499C36-AB7D-48AF-B910-283246AD4A64}" destId="{74575351-21EF-4FC0-A42E-5A46FD67AD4F}" srcOrd="1" destOrd="0" presId="urn:microsoft.com/office/officeart/2005/8/layout/venn2"/>
    <dgm:cxn modelId="{AC969F5F-E264-4006-A0DE-0FF064AA4D1C}" type="presOf" srcId="{8F1AF8ED-2974-4D4B-B0C0-F25F30C48747}" destId="{E4F665C1-6B5E-4F99-9FCB-C0D615D7F5D6}" srcOrd="0" destOrd="0" presId="urn:microsoft.com/office/officeart/2005/8/layout/venn2"/>
    <dgm:cxn modelId="{5154667A-CEC7-4646-8FA1-71A718FA0B14}" srcId="{E0CD4C81-A683-4317-93A5-006E39201F95}" destId="{8F1AF8ED-2974-4D4B-B0C0-F25F30C48747}" srcOrd="2" destOrd="0" parTransId="{769CCBB0-23DE-4F9D-819D-A4B6A71A62CE}" sibTransId="{1BE9074E-822A-48C0-8FDE-55D9F1B59C44}"/>
    <dgm:cxn modelId="{DD8461C9-5CB2-446F-9867-C1F2F1454B96}" type="presOf" srcId="{03499C36-AB7D-48AF-B910-283246AD4A64}" destId="{18A7389C-CFBA-4DD0-AA0E-95EBD0DC9353}" srcOrd="0" destOrd="0" presId="urn:microsoft.com/office/officeart/2005/8/layout/venn2"/>
    <dgm:cxn modelId="{BD42DFA5-FA4E-4F53-BB85-FB96F7A2AEE5}" type="presOf" srcId="{E0CD4C81-A683-4317-93A5-006E39201F95}" destId="{5520B614-3311-421F-B343-78567E0B94B7}" srcOrd="0" destOrd="0" presId="urn:microsoft.com/office/officeart/2005/8/layout/venn2"/>
    <dgm:cxn modelId="{A80E5CEF-FBD5-455D-A4EF-E14904E51044}" type="presOf" srcId="{8F1AF8ED-2974-4D4B-B0C0-F25F30C48747}" destId="{278F767B-64FB-48BA-87F1-CC2082B127BE}" srcOrd="1" destOrd="0" presId="urn:microsoft.com/office/officeart/2005/8/layout/venn2"/>
    <dgm:cxn modelId="{E2C330E2-9973-4A3F-8D48-F8CD63FDAE00}" type="presOf" srcId="{A1BCED56-F66D-4682-ACA7-37ACE545A4E8}" destId="{B793A5EB-87D9-4500-A349-B5C340675E98}" srcOrd="1" destOrd="0" presId="urn:microsoft.com/office/officeart/2005/8/layout/venn2"/>
    <dgm:cxn modelId="{E6CC7754-07F7-44F1-ACFC-801DB4C9925B}" type="presOf" srcId="{50A09323-9140-47FB-8DFD-9A6F85D57DBF}" destId="{76787675-3EB4-4DCC-9F09-6BDA577763B4}" srcOrd="0" destOrd="0" presId="urn:microsoft.com/office/officeart/2005/8/layout/venn2"/>
    <dgm:cxn modelId="{42F2C9C3-E193-4F10-AEEC-027EC0F703BD}" type="presOf" srcId="{A1BCED56-F66D-4682-ACA7-37ACE545A4E8}" destId="{488B0E60-CCA9-4348-A5C9-35AB5E4B2A08}" srcOrd="0" destOrd="0" presId="urn:microsoft.com/office/officeart/2005/8/layout/venn2"/>
    <dgm:cxn modelId="{18AF8385-CAF7-49BD-9214-1DC0FC8BC5ED}" type="presOf" srcId="{50A09323-9140-47FB-8DFD-9A6F85D57DBF}" destId="{5B5F25E7-4781-4132-807D-645812AA2D28}" srcOrd="1" destOrd="0" presId="urn:microsoft.com/office/officeart/2005/8/layout/venn2"/>
    <dgm:cxn modelId="{F524F7F6-8081-423D-901F-B1D797DBB30A}" srcId="{E0CD4C81-A683-4317-93A5-006E39201F95}" destId="{A1BCED56-F66D-4682-ACA7-37ACE545A4E8}" srcOrd="3" destOrd="0" parTransId="{198AEC6F-48A0-4B5D-9218-3F62B842BEAC}" sibTransId="{47E06CB1-3B85-4A3C-9464-A7E9107DCCBE}"/>
    <dgm:cxn modelId="{91010F80-0A0B-46E9-9A7E-FC6EB749B1A7}" srcId="{E0CD4C81-A683-4317-93A5-006E39201F95}" destId="{50A09323-9140-47FB-8DFD-9A6F85D57DBF}" srcOrd="1" destOrd="0" parTransId="{20D4FF31-4534-4ECB-9FE4-67C4BE234F79}" sibTransId="{DAD9D170-77B1-4DB4-8E29-F3D2DA08E6C7}"/>
    <dgm:cxn modelId="{DF686B7E-C2DB-4298-B591-EB973BCCA4A3}" type="presParOf" srcId="{5520B614-3311-421F-B343-78567E0B94B7}" destId="{DAE77A10-245B-4176-AC9D-98BAABA54C17}" srcOrd="0" destOrd="0" presId="urn:microsoft.com/office/officeart/2005/8/layout/venn2"/>
    <dgm:cxn modelId="{2839DB34-FC4B-4761-B54D-878347057CC1}" type="presParOf" srcId="{DAE77A10-245B-4176-AC9D-98BAABA54C17}" destId="{18A7389C-CFBA-4DD0-AA0E-95EBD0DC9353}" srcOrd="0" destOrd="0" presId="urn:microsoft.com/office/officeart/2005/8/layout/venn2"/>
    <dgm:cxn modelId="{23141F98-E937-46FD-BC34-1BB10A300ACA}" type="presParOf" srcId="{DAE77A10-245B-4176-AC9D-98BAABA54C17}" destId="{74575351-21EF-4FC0-A42E-5A46FD67AD4F}" srcOrd="1" destOrd="0" presId="urn:microsoft.com/office/officeart/2005/8/layout/venn2"/>
    <dgm:cxn modelId="{DB0B031F-6298-4550-A1A6-272B88D31970}" type="presParOf" srcId="{5520B614-3311-421F-B343-78567E0B94B7}" destId="{9672440B-0562-45F9-B8B2-7C960D281F1B}" srcOrd="1" destOrd="0" presId="urn:microsoft.com/office/officeart/2005/8/layout/venn2"/>
    <dgm:cxn modelId="{731CC1CE-D271-4D6C-B1AF-55219E19120F}" type="presParOf" srcId="{9672440B-0562-45F9-B8B2-7C960D281F1B}" destId="{76787675-3EB4-4DCC-9F09-6BDA577763B4}" srcOrd="0" destOrd="0" presId="urn:microsoft.com/office/officeart/2005/8/layout/venn2"/>
    <dgm:cxn modelId="{AF6A69C7-1E0C-45F9-9D36-2CAC5263D6EE}" type="presParOf" srcId="{9672440B-0562-45F9-B8B2-7C960D281F1B}" destId="{5B5F25E7-4781-4132-807D-645812AA2D28}" srcOrd="1" destOrd="0" presId="urn:microsoft.com/office/officeart/2005/8/layout/venn2"/>
    <dgm:cxn modelId="{73E4BF69-F686-45F5-B8C4-AC6403932696}" type="presParOf" srcId="{5520B614-3311-421F-B343-78567E0B94B7}" destId="{512B33C1-D30B-497B-ACDC-72930CAE9463}" srcOrd="2" destOrd="0" presId="urn:microsoft.com/office/officeart/2005/8/layout/venn2"/>
    <dgm:cxn modelId="{FB573187-54CE-4CFD-9D47-BB842303E395}" type="presParOf" srcId="{512B33C1-D30B-497B-ACDC-72930CAE9463}" destId="{E4F665C1-6B5E-4F99-9FCB-C0D615D7F5D6}" srcOrd="0" destOrd="0" presId="urn:microsoft.com/office/officeart/2005/8/layout/venn2"/>
    <dgm:cxn modelId="{1C4ED0D8-FBBA-4371-B9A1-5C46DB493804}" type="presParOf" srcId="{512B33C1-D30B-497B-ACDC-72930CAE9463}" destId="{278F767B-64FB-48BA-87F1-CC2082B127BE}" srcOrd="1" destOrd="0" presId="urn:microsoft.com/office/officeart/2005/8/layout/venn2"/>
    <dgm:cxn modelId="{07CCF5A7-D777-4FD5-A348-FDB7E0A955EA}" type="presParOf" srcId="{5520B614-3311-421F-B343-78567E0B94B7}" destId="{26DF4F48-2BB5-4697-8373-545F36702840}" srcOrd="3" destOrd="0" presId="urn:microsoft.com/office/officeart/2005/8/layout/venn2"/>
    <dgm:cxn modelId="{88205AA1-D4F9-4611-AF41-DA43D98DA36C}" type="presParOf" srcId="{26DF4F48-2BB5-4697-8373-545F36702840}" destId="{488B0E60-CCA9-4348-A5C9-35AB5E4B2A08}" srcOrd="0" destOrd="0" presId="urn:microsoft.com/office/officeart/2005/8/layout/venn2"/>
    <dgm:cxn modelId="{3BDA8425-A756-407A-B80D-DF7CA101131D}" type="presParOf" srcId="{26DF4F48-2BB5-4697-8373-545F36702840}" destId="{B793A5EB-87D9-4500-A349-B5C340675E98}"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7389C-CFBA-4DD0-AA0E-95EBD0DC9353}">
      <dsp:nvSpPr>
        <dsp:cNvPr id="0" name=""/>
        <dsp:cNvSpPr/>
      </dsp:nvSpPr>
      <dsp:spPr>
        <a:xfrm>
          <a:off x="37635" y="0"/>
          <a:ext cx="6020728" cy="5544000"/>
        </a:xfrm>
        <a:prstGeom prst="ellips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0" tIns="72000" rIns="0" bIns="72000" numCol="1" spcCol="1270" anchor="ctr" anchorCtr="0">
          <a:noAutofit/>
        </a:bodyPr>
        <a:lstStyle/>
        <a:p>
          <a:pPr lvl="0" algn="ctr" defTabSz="1066800" rtl="1">
            <a:lnSpc>
              <a:spcPct val="90000"/>
            </a:lnSpc>
            <a:spcBef>
              <a:spcPct val="0"/>
            </a:spcBef>
            <a:spcAft>
              <a:spcPct val="35000"/>
            </a:spcAft>
          </a:pPr>
          <a:r>
            <a:rPr lang="he-IL" sz="2400" b="1" u="sng" kern="1200" dirty="0" smtClean="0">
              <a:solidFill>
                <a:schemeClr val="tx1"/>
              </a:solidFill>
              <a:effectLst/>
              <a:latin typeface="David" pitchFamily="34" charset="-79"/>
              <a:ea typeface="+mn-ea"/>
              <a:cs typeface="David" pitchFamily="34" charset="-79"/>
            </a:rPr>
            <a:t>כלי</a:t>
          </a:r>
          <a:r>
            <a:rPr lang="he-IL" sz="2000" b="1" u="sng" kern="1200" dirty="0" smtClean="0">
              <a:solidFill>
                <a:schemeClr val="tx1"/>
              </a:solidFill>
              <a:effectLst/>
              <a:latin typeface="David" pitchFamily="34" charset="-79"/>
              <a:ea typeface="+mn-ea"/>
              <a:cs typeface="David" pitchFamily="34" charset="-79"/>
            </a:rPr>
            <a:t> רכב פרטיים</a:t>
          </a:r>
        </a:p>
        <a:p>
          <a:pPr lvl="0" algn="ctr" defTabSz="1066800" rtl="1">
            <a:lnSpc>
              <a:spcPct val="90000"/>
            </a:lnSpc>
            <a:spcBef>
              <a:spcPct val="0"/>
            </a:spcBef>
            <a:spcAft>
              <a:spcPct val="35000"/>
            </a:spcAft>
          </a:pPr>
          <a:r>
            <a:rPr lang="he-IL" sz="1600" b="1" u="none" kern="1200" dirty="0" smtClean="0">
              <a:solidFill>
                <a:schemeClr val="tx1"/>
              </a:solidFill>
              <a:effectLst/>
              <a:latin typeface="David" pitchFamily="34" charset="-79"/>
              <a:ea typeface="+mn-ea"/>
              <a:cs typeface="David" pitchFamily="34" charset="-79"/>
            </a:rPr>
            <a:t>חצור, כרמיאל , צבעון </a:t>
          </a:r>
        </a:p>
      </dsp:txBody>
      <dsp:txXfrm>
        <a:off x="2206302" y="277199"/>
        <a:ext cx="1683395" cy="831600"/>
      </dsp:txXfrm>
    </dsp:sp>
    <dsp:sp modelId="{76787675-3EB4-4DCC-9F09-6BDA577763B4}">
      <dsp:nvSpPr>
        <dsp:cNvPr id="0" name=""/>
        <dsp:cNvSpPr/>
      </dsp:nvSpPr>
      <dsp:spPr>
        <a:xfrm>
          <a:off x="384662" y="1108799"/>
          <a:ext cx="5274162" cy="4435200"/>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0" tIns="72000" rIns="0" bIns="72000" numCol="1" spcCol="1270" anchor="ctr" anchorCtr="0">
          <a:noAutofit/>
        </a:bodyPr>
        <a:lstStyle/>
        <a:p>
          <a:pPr lvl="0" algn="ctr" defTabSz="1066800" rtl="1">
            <a:lnSpc>
              <a:spcPct val="90000"/>
            </a:lnSpc>
            <a:spcBef>
              <a:spcPct val="0"/>
            </a:spcBef>
            <a:spcAft>
              <a:spcPct val="35000"/>
            </a:spcAft>
          </a:pPr>
          <a:r>
            <a:rPr lang="he-IL" sz="2400" b="1" u="sng" kern="1200"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אוטובוסים פרטיים</a:t>
          </a:r>
        </a:p>
        <a:p>
          <a:pPr lvl="0" algn="ctr" defTabSz="1066800" rtl="1">
            <a:lnSpc>
              <a:spcPct val="90000"/>
            </a:lnSpc>
            <a:spcBef>
              <a:spcPct val="0"/>
            </a:spcBef>
            <a:spcAft>
              <a:spcPct val="35000"/>
            </a:spcAft>
          </a:pPr>
          <a:r>
            <a:rPr lang="he-IL" sz="1800" b="1" u="none" kern="1200"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עין הוזים, פרוד</a:t>
          </a:r>
        </a:p>
      </dsp:txBody>
      <dsp:txXfrm>
        <a:off x="2100083" y="1374912"/>
        <a:ext cx="1843319" cy="798336"/>
      </dsp:txXfrm>
    </dsp:sp>
    <dsp:sp modelId="{E4F665C1-6B5E-4F99-9FCB-C0D615D7F5D6}">
      <dsp:nvSpPr>
        <dsp:cNvPr id="0" name=""/>
        <dsp:cNvSpPr/>
      </dsp:nvSpPr>
      <dsp:spPr>
        <a:xfrm>
          <a:off x="916659" y="2217599"/>
          <a:ext cx="4262681" cy="3326400"/>
        </a:xfrm>
        <a:prstGeom prst="ellipse">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0" tIns="170688" rIns="0" bIns="170688" numCol="1" spcCol="1270" anchor="ctr" anchorCtr="0">
          <a:noAutofit/>
        </a:bodyPr>
        <a:lstStyle/>
        <a:p>
          <a:pPr lvl="0" algn="ctr" defTabSz="1066800" rtl="1">
            <a:lnSpc>
              <a:spcPct val="90000"/>
            </a:lnSpc>
            <a:spcBef>
              <a:spcPct val="0"/>
            </a:spcBef>
            <a:spcAft>
              <a:spcPct val="35000"/>
            </a:spcAft>
          </a:pPr>
          <a:r>
            <a:rPr lang="he-IL" sz="2400" b="1" u="sng" kern="1200" dirty="0" smtClean="0">
              <a:solidFill>
                <a:srgbClr val="EEECE1">
                  <a:lumMod val="10000"/>
                </a:srgbClr>
              </a:solidFill>
              <a:effectLst/>
              <a:latin typeface="David" pitchFamily="34" charset="-79"/>
              <a:ea typeface="+mn-ea"/>
              <a:cs typeface="David" pitchFamily="34" charset="-79"/>
            </a:rPr>
            <a:t>תחבורה</a:t>
          </a:r>
          <a:r>
            <a:rPr lang="he-IL" sz="2000" b="1" u="sng" kern="1200" dirty="0" smtClean="0">
              <a:solidFill>
                <a:srgbClr val="EEECE1">
                  <a:lumMod val="10000"/>
                </a:srgbClr>
              </a:solidFill>
              <a:effectLst/>
              <a:latin typeface="David" pitchFamily="34" charset="-79"/>
              <a:ea typeface="+mn-ea"/>
              <a:cs typeface="David" pitchFamily="34" charset="-79"/>
            </a:rPr>
            <a:t> ציבורית</a:t>
          </a:r>
        </a:p>
        <a:p>
          <a:pPr lvl="0" algn="ctr" defTabSz="1066800" rtl="1">
            <a:lnSpc>
              <a:spcPct val="90000"/>
            </a:lnSpc>
            <a:spcBef>
              <a:spcPct val="0"/>
            </a:spcBef>
            <a:spcAft>
              <a:spcPct val="35000"/>
            </a:spcAft>
          </a:pPr>
          <a:r>
            <a:rPr lang="he-IL" sz="1600" b="1" u="none" kern="1200" dirty="0" smtClean="0">
              <a:solidFill>
                <a:srgbClr val="EEECE1">
                  <a:lumMod val="10000"/>
                </a:srgbClr>
              </a:solidFill>
              <a:effectLst/>
              <a:latin typeface="David" pitchFamily="34" charset="-79"/>
              <a:ea typeface="+mn-ea"/>
              <a:cs typeface="David" pitchFamily="34" charset="-79"/>
            </a:rPr>
            <a:t>טרמינלים: 1,2,3,4,5</a:t>
          </a:r>
          <a:endParaRPr lang="he-IL" sz="1200" b="1" u="none" kern="1200" dirty="0" smtClean="0">
            <a:solidFill>
              <a:srgbClr val="EEECE1">
                <a:lumMod val="10000"/>
              </a:srgbClr>
            </a:solidFill>
            <a:effectLst/>
            <a:latin typeface="David" pitchFamily="34" charset="-79"/>
            <a:ea typeface="+mn-ea"/>
            <a:cs typeface="David" pitchFamily="34" charset="-79"/>
          </a:endParaRPr>
        </a:p>
      </dsp:txBody>
      <dsp:txXfrm>
        <a:off x="2054795" y="2467079"/>
        <a:ext cx="1986409" cy="748440"/>
      </dsp:txXfrm>
    </dsp:sp>
    <dsp:sp modelId="{488B0E60-CCA9-4348-A5C9-35AB5E4B2A08}">
      <dsp:nvSpPr>
        <dsp:cNvPr id="0" name=""/>
        <dsp:cNvSpPr/>
      </dsp:nvSpPr>
      <dsp:spPr>
        <a:xfrm>
          <a:off x="1795688" y="3326400"/>
          <a:ext cx="2504623" cy="2217600"/>
        </a:xfrm>
        <a:prstGeom prst="ellipse">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0" tIns="142240" rIns="0" bIns="142240" numCol="1" spcCol="1270" anchor="ctr" anchorCtr="0">
          <a:noAutofit/>
        </a:bodyPr>
        <a:lstStyle/>
        <a:p>
          <a:pPr lvl="0" algn="ctr" defTabSz="889000" rtl="1">
            <a:lnSpc>
              <a:spcPct val="90000"/>
            </a:lnSpc>
            <a:spcBef>
              <a:spcPct val="0"/>
            </a:spcBef>
            <a:spcAft>
              <a:spcPct val="35000"/>
            </a:spcAft>
          </a:pPr>
          <a:r>
            <a:rPr lang="he-IL" sz="2000" b="1" u="sng" kern="1200"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תנועת</a:t>
          </a:r>
          <a:r>
            <a:rPr lang="he-IL" sz="1800" b="1" u="sng" kern="1200"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 הולכי רגל </a:t>
          </a:r>
          <a:r>
            <a:rPr lang="he-IL" sz="1400" b="1" kern="1200" dirty="0" smtClean="0">
              <a:solidFill>
                <a:schemeClr val="bg1"/>
              </a:solidFill>
              <a:effectLst>
                <a:outerShdw blurRad="38100" dist="38100" dir="2700000" algn="tl">
                  <a:srgbClr val="000000">
                    <a:alpha val="43137"/>
                  </a:srgbClr>
                </a:outerShdw>
              </a:effectLst>
              <a:latin typeface="David" pitchFamily="34" charset="-79"/>
              <a:ea typeface="+mn-ea"/>
              <a:cs typeface="David" pitchFamily="34" charset="-79"/>
            </a:rPr>
            <a:t>משער המושב לכיוון הקבר</a:t>
          </a:r>
          <a:endParaRPr lang="he-IL" sz="1400" b="1" kern="1200" dirty="0">
            <a:solidFill>
              <a:schemeClr val="bg1"/>
            </a:solidFill>
            <a:effectLst>
              <a:outerShdw blurRad="38100" dist="38100" dir="2700000" algn="tl">
                <a:srgbClr val="000000">
                  <a:alpha val="43137"/>
                </a:srgbClr>
              </a:outerShdw>
            </a:effectLst>
            <a:latin typeface="David" pitchFamily="34" charset="-79"/>
            <a:ea typeface="+mn-ea"/>
            <a:cs typeface="David" pitchFamily="34" charset="-79"/>
          </a:endParaRPr>
        </a:p>
      </dsp:txBody>
      <dsp:txXfrm>
        <a:off x="2162481" y="3880800"/>
        <a:ext cx="1771036" cy="1108800"/>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10635" y="0"/>
            <a:ext cx="2914015" cy="488712"/>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57" y="0"/>
            <a:ext cx="2914015" cy="488712"/>
          </a:xfrm>
          <a:prstGeom prst="rect">
            <a:avLst/>
          </a:prstGeom>
        </p:spPr>
        <p:txBody>
          <a:bodyPr vert="horz" lIns="91440" tIns="45720" rIns="91440" bIns="45720" rtlCol="1"/>
          <a:lstStyle>
            <a:lvl1pPr algn="l">
              <a:defRPr sz="1200"/>
            </a:lvl1pPr>
          </a:lstStyle>
          <a:p>
            <a:fld id="{55E6DB38-098B-4748-B017-B0F1262AACE4}" type="datetimeFigureOut">
              <a:rPr lang="he-IL" smtClean="0"/>
              <a:t>ל'/ניסן/תשע"ו</a:t>
            </a:fld>
            <a:endParaRPr lang="he-IL"/>
          </a:p>
        </p:txBody>
      </p:sp>
      <p:sp>
        <p:nvSpPr>
          <p:cNvPr id="4" name="מציין מיקום של תמונת שקופית 3"/>
          <p:cNvSpPr>
            <a:spLocks noGrp="1" noRot="1" noChangeAspect="1"/>
          </p:cNvSpPr>
          <p:nvPr>
            <p:ph type="sldImg" idx="2"/>
          </p:nvPr>
        </p:nvSpPr>
        <p:spPr>
          <a:xfrm>
            <a:off x="919163" y="733425"/>
            <a:ext cx="4886325" cy="3665538"/>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72465" y="4642763"/>
            <a:ext cx="5379720" cy="4398407"/>
          </a:xfrm>
          <a:prstGeom prst="rect">
            <a:avLst/>
          </a:prstGeom>
        </p:spPr>
        <p:txBody>
          <a:bodyPr vert="horz" lIns="91440" tIns="45720" rIns="91440" bIns="45720" rtlCol="1"/>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10635" y="9283830"/>
            <a:ext cx="2914015" cy="488712"/>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57" y="9283830"/>
            <a:ext cx="2914015" cy="488712"/>
          </a:xfrm>
          <a:prstGeom prst="rect">
            <a:avLst/>
          </a:prstGeom>
        </p:spPr>
        <p:txBody>
          <a:bodyPr vert="horz" lIns="91440" tIns="45720" rIns="91440" bIns="45720" rtlCol="1" anchor="b"/>
          <a:lstStyle>
            <a:lvl1pPr algn="l">
              <a:defRPr sz="1200"/>
            </a:lvl1pPr>
          </a:lstStyle>
          <a:p>
            <a:fld id="{D487E916-81EE-44BC-8055-533CDF4A4F72}" type="slidenum">
              <a:rPr lang="he-IL" smtClean="0"/>
              <a:t>‹#›</a:t>
            </a:fld>
            <a:endParaRPr lang="he-IL"/>
          </a:p>
        </p:txBody>
      </p:sp>
    </p:spTree>
    <p:extLst>
      <p:ext uri="{BB962C8B-B14F-4D97-AF65-F5344CB8AC3E}">
        <p14:creationId xmlns:p14="http://schemas.microsoft.com/office/powerpoint/2010/main" val="151523506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282827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3003978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1600190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9813409C-8108-44F2-B982-F361CBB91FAA}"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lvl1pPr>
              <a:defRPr/>
            </a:lvl1pPr>
          </a:lstStyle>
          <a:p>
            <a:pPr>
              <a:defRPr/>
            </a:pPr>
            <a:fld id="{D6DFFB05-8852-4916-B5BE-566150F61DCB}"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1275091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6F868AD3-E1F8-4390-A293-4AB0E7B12E7B}"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lvl1pPr>
              <a:defRPr/>
            </a:lvl1pPr>
          </a:lstStyle>
          <a:p>
            <a:pPr>
              <a:defRPr/>
            </a:pPr>
            <a:fld id="{8C291678-3132-45AD-9168-4EEEEEA9C561}"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459849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lvl1pPr>
              <a:defRPr/>
            </a:lvl1pPr>
          </a:lstStyle>
          <a:p>
            <a:pPr>
              <a:defRPr/>
            </a:pPr>
            <a:fld id="{3952E9D7-4EC3-4AE2-B7DD-14AD5CEBAD1E}"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lvl1pPr>
              <a:defRPr/>
            </a:lvl1pPr>
          </a:lstStyle>
          <a:p>
            <a:pPr>
              <a:defRPr/>
            </a:pPr>
            <a:fld id="{9CDC8C6A-C983-46F6-BD6F-A44464037E42}"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371455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3"/>
          <p:cNvSpPr>
            <a:spLocks noGrp="1"/>
          </p:cNvSpPr>
          <p:nvPr>
            <p:ph type="dt" sz="half" idx="10"/>
          </p:nvPr>
        </p:nvSpPr>
        <p:spPr/>
        <p:txBody>
          <a:bodyPr/>
          <a:lstStyle>
            <a:lvl1pPr>
              <a:defRPr/>
            </a:lvl1pPr>
          </a:lstStyle>
          <a:p>
            <a:pPr>
              <a:defRPr/>
            </a:pPr>
            <a:fld id="{54FFAB9A-1FB5-4830-90B0-FDD4498A1D6F}"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7" name="מציין מיקום של מספר שקופית 5"/>
          <p:cNvSpPr>
            <a:spLocks noGrp="1"/>
          </p:cNvSpPr>
          <p:nvPr>
            <p:ph type="sldNum" sz="quarter" idx="12"/>
          </p:nvPr>
        </p:nvSpPr>
        <p:spPr/>
        <p:txBody>
          <a:bodyPr/>
          <a:lstStyle>
            <a:lvl1pPr>
              <a:defRPr/>
            </a:lvl1pPr>
          </a:lstStyle>
          <a:p>
            <a:pPr>
              <a:defRPr/>
            </a:pPr>
            <a:fld id="{16C19E53-86A6-4358-AE88-C3BFB6C8B3D3}"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318501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3"/>
          <p:cNvSpPr>
            <a:spLocks noGrp="1"/>
          </p:cNvSpPr>
          <p:nvPr>
            <p:ph type="dt" sz="half" idx="10"/>
          </p:nvPr>
        </p:nvSpPr>
        <p:spPr/>
        <p:txBody>
          <a:bodyPr/>
          <a:lstStyle>
            <a:lvl1pPr>
              <a:defRPr/>
            </a:lvl1pPr>
          </a:lstStyle>
          <a:p>
            <a:pPr>
              <a:defRPr/>
            </a:pPr>
            <a:fld id="{661C08B4-BA0E-49AB-B506-4D34F74E3C52}"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8"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9" name="מציין מיקום של מספר שקופית 5"/>
          <p:cNvSpPr>
            <a:spLocks noGrp="1"/>
          </p:cNvSpPr>
          <p:nvPr>
            <p:ph type="sldNum" sz="quarter" idx="12"/>
          </p:nvPr>
        </p:nvSpPr>
        <p:spPr/>
        <p:txBody>
          <a:bodyPr/>
          <a:lstStyle>
            <a:lvl1pPr>
              <a:defRPr/>
            </a:lvl1pPr>
          </a:lstStyle>
          <a:p>
            <a:pPr>
              <a:defRPr/>
            </a:pPr>
            <a:fld id="{F05BD973-7E05-48C0-83E7-03453FF21595}"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3181145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3"/>
          <p:cNvSpPr>
            <a:spLocks noGrp="1"/>
          </p:cNvSpPr>
          <p:nvPr>
            <p:ph type="dt" sz="half" idx="10"/>
          </p:nvPr>
        </p:nvSpPr>
        <p:spPr/>
        <p:txBody>
          <a:bodyPr/>
          <a:lstStyle>
            <a:lvl1pPr>
              <a:defRPr/>
            </a:lvl1pPr>
          </a:lstStyle>
          <a:p>
            <a:pPr>
              <a:defRPr/>
            </a:pPr>
            <a:fld id="{BAB1D68F-7DFD-434F-BE84-5E4F57744CFE}"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4"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5" name="מציין מיקום של מספר שקופית 5"/>
          <p:cNvSpPr>
            <a:spLocks noGrp="1"/>
          </p:cNvSpPr>
          <p:nvPr>
            <p:ph type="sldNum" sz="quarter" idx="12"/>
          </p:nvPr>
        </p:nvSpPr>
        <p:spPr/>
        <p:txBody>
          <a:bodyPr/>
          <a:lstStyle>
            <a:lvl1pPr>
              <a:defRPr/>
            </a:lvl1pPr>
          </a:lstStyle>
          <a:p>
            <a:pPr>
              <a:defRPr/>
            </a:pPr>
            <a:fld id="{EF46898F-12A5-43A5-8C61-D084AC1E5F24}"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1045929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3"/>
          <p:cNvSpPr>
            <a:spLocks noGrp="1"/>
          </p:cNvSpPr>
          <p:nvPr>
            <p:ph type="dt" sz="half" idx="10"/>
          </p:nvPr>
        </p:nvSpPr>
        <p:spPr/>
        <p:txBody>
          <a:bodyPr/>
          <a:lstStyle>
            <a:lvl1pPr>
              <a:defRPr/>
            </a:lvl1pPr>
          </a:lstStyle>
          <a:p>
            <a:pPr>
              <a:defRPr/>
            </a:pPr>
            <a:fld id="{DBAEBFB7-9195-48AC-A8F3-305DA0130D44}"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3"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4" name="מציין מיקום של מספר שקופית 5"/>
          <p:cNvSpPr>
            <a:spLocks noGrp="1"/>
          </p:cNvSpPr>
          <p:nvPr>
            <p:ph type="sldNum" sz="quarter" idx="12"/>
          </p:nvPr>
        </p:nvSpPr>
        <p:spPr/>
        <p:txBody>
          <a:bodyPr/>
          <a:lstStyle>
            <a:lvl1pPr>
              <a:defRPr/>
            </a:lvl1pPr>
          </a:lstStyle>
          <a:p>
            <a:pPr>
              <a:defRPr/>
            </a:pPr>
            <a:fld id="{3652CF6A-6461-4C7B-B44E-B7B6701CBDC3}"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1571567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661C7F63-26F5-4D80-909E-428CD5C4C89F}"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7" name="מציין מיקום של מספר שקופית 5"/>
          <p:cNvSpPr>
            <a:spLocks noGrp="1"/>
          </p:cNvSpPr>
          <p:nvPr>
            <p:ph type="sldNum" sz="quarter" idx="12"/>
          </p:nvPr>
        </p:nvSpPr>
        <p:spPr/>
        <p:txBody>
          <a:bodyPr/>
          <a:lstStyle>
            <a:lvl1pPr>
              <a:defRPr/>
            </a:lvl1pPr>
          </a:lstStyle>
          <a:p>
            <a:pPr>
              <a:defRPr/>
            </a:pPr>
            <a:fld id="{09DF11C0-14A0-479D-B9B1-50DACA34AC03}"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354130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1102687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e-IL" noProof="0" smtClean="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2AD81BC7-AB3E-486A-BFB5-0F46355395A5}"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7" name="מציין מיקום של מספר שקופית 5"/>
          <p:cNvSpPr>
            <a:spLocks noGrp="1"/>
          </p:cNvSpPr>
          <p:nvPr>
            <p:ph type="sldNum" sz="quarter" idx="12"/>
          </p:nvPr>
        </p:nvSpPr>
        <p:spPr/>
        <p:txBody>
          <a:bodyPr/>
          <a:lstStyle>
            <a:lvl1pPr>
              <a:defRPr/>
            </a:lvl1pPr>
          </a:lstStyle>
          <a:p>
            <a:pPr>
              <a:defRPr/>
            </a:pPr>
            <a:fld id="{DEA60F00-3285-400D-91C1-472EE1E3AE0B}"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1858630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0CB76E75-C6C5-4AF6-9B02-43B229E7C321}"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lvl1pPr>
              <a:defRPr/>
            </a:lvl1pPr>
          </a:lstStyle>
          <a:p>
            <a:pPr>
              <a:defRPr/>
            </a:pPr>
            <a:fld id="{3DAAF631-D293-44DE-AC51-66E5F2AA5D36}"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1155917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D957610A-B033-43BF-9FCE-A911ECBDCC62}"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lvl1pPr>
              <a:defRPr/>
            </a:lvl1pPr>
          </a:lstStyle>
          <a:p>
            <a:pPr>
              <a:defRPr/>
            </a:pPr>
            <a:fld id="{B557794B-0A21-4956-80AA-CCDC7B62ED11}"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2305726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C4C4991A-DEFF-4EC8-A7E1-858D9E44218C}" type="datetimeFigureOut">
              <a:rPr lang="he-IL">
                <a:solidFill>
                  <a:prstClr val="black"/>
                </a:solidFill>
              </a:rPr>
              <a:pPr/>
              <a:t>ל'/ניסן/תשע"ו</a:t>
            </a:fld>
            <a:endParaRPr lang="he-IL">
              <a:solidFill>
                <a:prstClr val="black"/>
              </a:solidFill>
            </a:endParaRPr>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solidFill>
                <a:prstClr val="black"/>
              </a:solidFill>
            </a:endParaRPr>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55A91CA6-7403-4913-AE92-FBBA6DE8BA02}" type="slidenum">
              <a:rPr lang="he-IL">
                <a:solidFill>
                  <a:prstClr val="black"/>
                </a:solidFill>
              </a:rPr>
              <a:pPr/>
              <a:t>‹#›</a:t>
            </a:fld>
            <a:endParaRPr lang="he-IL">
              <a:solidFill>
                <a:prstClr val="black"/>
              </a:solidFill>
            </a:endParaRPr>
          </a:p>
        </p:txBody>
      </p:sp>
    </p:spTree>
    <p:extLst>
      <p:ext uri="{BB962C8B-B14F-4D97-AF65-F5344CB8AC3E}">
        <p14:creationId xmlns:p14="http://schemas.microsoft.com/office/powerpoint/2010/main" val="17382705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a:xfrm>
            <a:off x="6553200" y="6356350"/>
            <a:ext cx="2133600" cy="365125"/>
          </a:xfrm>
          <a:prstGeom prst="rect">
            <a:avLst/>
          </a:prstGeom>
        </p:spPr>
        <p:txBody>
          <a:bodyPr/>
          <a:lstStyle/>
          <a:p>
            <a:fld id="{C4C4991A-DEFF-4EC8-A7E1-858D9E44218C}" type="datetimeFigureOut">
              <a:rPr lang="he-IL">
                <a:solidFill>
                  <a:prstClr val="black"/>
                </a:solidFill>
              </a:rPr>
              <a:pPr/>
              <a:t>ל'/ניסן/תשע"ו</a:t>
            </a:fld>
            <a:endParaRPr lang="he-IL">
              <a:solidFill>
                <a:prstClr val="black"/>
              </a:solidFill>
            </a:endParaRPr>
          </a:p>
        </p:txBody>
      </p:sp>
      <p:sp>
        <p:nvSpPr>
          <p:cNvPr id="5" name="מציין מיקום של כותרת תחתונה 4"/>
          <p:cNvSpPr>
            <a:spLocks noGrp="1"/>
          </p:cNvSpPr>
          <p:nvPr>
            <p:ph type="ftr" sz="quarter" idx="11"/>
          </p:nvPr>
        </p:nvSpPr>
        <p:spPr>
          <a:xfrm>
            <a:off x="3124200" y="6356350"/>
            <a:ext cx="2895600" cy="365125"/>
          </a:xfrm>
          <a:prstGeom prst="rect">
            <a:avLst/>
          </a:prstGeom>
        </p:spPr>
        <p:txBody>
          <a:bodyPr/>
          <a:lstStyle/>
          <a:p>
            <a:endParaRPr lang="he-IL">
              <a:solidFill>
                <a:prstClr val="black"/>
              </a:solidFill>
            </a:endParaRPr>
          </a:p>
        </p:txBody>
      </p:sp>
      <p:sp>
        <p:nvSpPr>
          <p:cNvPr id="6" name="מציין מיקום של מספר שקופית 5"/>
          <p:cNvSpPr>
            <a:spLocks noGrp="1"/>
          </p:cNvSpPr>
          <p:nvPr>
            <p:ph type="sldNum" sz="quarter" idx="12"/>
          </p:nvPr>
        </p:nvSpPr>
        <p:spPr>
          <a:xfrm>
            <a:off x="457200" y="6356350"/>
            <a:ext cx="2133600" cy="365125"/>
          </a:xfrm>
          <a:prstGeom prst="rect">
            <a:avLst/>
          </a:prstGeom>
        </p:spPr>
        <p:txBody>
          <a:bodyPr/>
          <a:lstStyle/>
          <a:p>
            <a:fld id="{55A91CA6-7403-4913-AE92-FBBA6DE8BA02}" type="slidenum">
              <a:rPr lang="he-IL">
                <a:solidFill>
                  <a:prstClr val="black"/>
                </a:solidFill>
              </a:rPr>
              <a:pPr/>
              <a:t>‹#›</a:t>
            </a:fld>
            <a:endParaRPr lang="he-IL">
              <a:solidFill>
                <a:prstClr val="black"/>
              </a:solidFill>
            </a:endParaRPr>
          </a:p>
        </p:txBody>
      </p:sp>
    </p:spTree>
    <p:extLst>
      <p:ext uri="{BB962C8B-B14F-4D97-AF65-F5344CB8AC3E}">
        <p14:creationId xmlns:p14="http://schemas.microsoft.com/office/powerpoint/2010/main" val="94717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4142039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6" name="מציין מיקום של כותרת תחתונה 5"/>
          <p:cNvSpPr>
            <a:spLocks noGrp="1"/>
          </p:cNvSpPr>
          <p:nvPr>
            <p:ph type="ftr" sz="quarter" idx="11"/>
          </p:nvPr>
        </p:nvSpPr>
        <p:spPr/>
        <p:txBody>
          <a:bodyPr/>
          <a:lstStyle/>
          <a:p>
            <a:endParaRPr lang="he-IL">
              <a:solidFill>
                <a:prstClr val="black">
                  <a:tint val="75000"/>
                </a:prstClr>
              </a:solidFill>
            </a:endParaRPr>
          </a:p>
        </p:txBody>
      </p:sp>
      <p:sp>
        <p:nvSpPr>
          <p:cNvPr id="7" name="מציין מיקום של מספר שקופית 6"/>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3342681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8" name="מציין מיקום של כותרת תחתונה 7"/>
          <p:cNvSpPr>
            <a:spLocks noGrp="1"/>
          </p:cNvSpPr>
          <p:nvPr>
            <p:ph type="ftr" sz="quarter" idx="11"/>
          </p:nvPr>
        </p:nvSpPr>
        <p:spPr/>
        <p:txBody>
          <a:bodyPr/>
          <a:lstStyle/>
          <a:p>
            <a:endParaRPr lang="he-IL">
              <a:solidFill>
                <a:prstClr val="black">
                  <a:tint val="75000"/>
                </a:prstClr>
              </a:solidFill>
            </a:endParaRPr>
          </a:p>
        </p:txBody>
      </p:sp>
      <p:sp>
        <p:nvSpPr>
          <p:cNvPr id="9" name="מציין מיקום של מספר שקופית 8"/>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2554300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4" name="מציין מיקום של כותרת תחתונה 3"/>
          <p:cNvSpPr>
            <a:spLocks noGrp="1"/>
          </p:cNvSpPr>
          <p:nvPr>
            <p:ph type="ftr" sz="quarter" idx="11"/>
          </p:nvPr>
        </p:nvSpPr>
        <p:spPr/>
        <p:txBody>
          <a:bodyPr/>
          <a:lstStyle/>
          <a:p>
            <a:endParaRPr lang="he-IL">
              <a:solidFill>
                <a:prstClr val="black">
                  <a:tint val="75000"/>
                </a:prstClr>
              </a:solidFill>
            </a:endParaRPr>
          </a:p>
        </p:txBody>
      </p:sp>
      <p:sp>
        <p:nvSpPr>
          <p:cNvPr id="5" name="מציין מיקום של מספר שקופית 4"/>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320340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3" name="מציין מיקום של כותרת תחתונה 2"/>
          <p:cNvSpPr>
            <a:spLocks noGrp="1"/>
          </p:cNvSpPr>
          <p:nvPr>
            <p:ph type="ftr" sz="quarter" idx="11"/>
          </p:nvPr>
        </p:nvSpPr>
        <p:spPr/>
        <p:txBody>
          <a:bodyPr/>
          <a:lstStyle/>
          <a:p>
            <a:endParaRPr lang="he-IL">
              <a:solidFill>
                <a:prstClr val="black">
                  <a:tint val="75000"/>
                </a:prstClr>
              </a:solidFill>
            </a:endParaRPr>
          </a:p>
        </p:txBody>
      </p:sp>
      <p:sp>
        <p:nvSpPr>
          <p:cNvPr id="4" name="מציין מיקום של מספר שקופית 3"/>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17425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6" name="מציין מיקום של כותרת תחתונה 5"/>
          <p:cNvSpPr>
            <a:spLocks noGrp="1"/>
          </p:cNvSpPr>
          <p:nvPr>
            <p:ph type="ftr" sz="quarter" idx="11"/>
          </p:nvPr>
        </p:nvSpPr>
        <p:spPr/>
        <p:txBody>
          <a:bodyPr/>
          <a:lstStyle/>
          <a:p>
            <a:endParaRPr lang="he-IL">
              <a:solidFill>
                <a:prstClr val="black">
                  <a:tint val="75000"/>
                </a:prstClr>
              </a:solidFill>
            </a:endParaRPr>
          </a:p>
        </p:txBody>
      </p:sp>
      <p:sp>
        <p:nvSpPr>
          <p:cNvPr id="7" name="מציין מיקום של מספר שקופית 6"/>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2812485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6" name="מציין מיקום של כותרת תחתונה 5"/>
          <p:cNvSpPr>
            <a:spLocks noGrp="1"/>
          </p:cNvSpPr>
          <p:nvPr>
            <p:ph type="ftr" sz="quarter" idx="11"/>
          </p:nvPr>
        </p:nvSpPr>
        <p:spPr/>
        <p:txBody>
          <a:bodyPr/>
          <a:lstStyle/>
          <a:p>
            <a:endParaRPr lang="he-IL">
              <a:solidFill>
                <a:prstClr val="black">
                  <a:tint val="75000"/>
                </a:prstClr>
              </a:solidFill>
            </a:endParaRPr>
          </a:p>
        </p:txBody>
      </p:sp>
      <p:sp>
        <p:nvSpPr>
          <p:cNvPr id="7" name="מציין מיקום של מספר שקופית 6"/>
          <p:cNvSpPr>
            <a:spLocks noGrp="1"/>
          </p:cNvSpPr>
          <p:nvPr>
            <p:ph type="sldNum" sz="quarter" idx="12"/>
          </p:nvPr>
        </p:nvSpPr>
        <p:spPr/>
        <p:txBody>
          <a:body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1129769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F59C98A-135D-49A2-B816-A6B2466D0775}" type="datetimeFigureOut">
              <a:rPr lang="he-IL" smtClean="0">
                <a:solidFill>
                  <a:prstClr val="black">
                    <a:tint val="75000"/>
                  </a:prstClr>
                </a:solidFill>
              </a: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solidFill>
                <a:prstClr val="black">
                  <a:tint val="75000"/>
                </a:prstClr>
              </a:solidFill>
            </a:endParaRPr>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1F5F473-3F86-4879-97DE-2EDD6F8A2E96}"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159454617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מציין מיקום של כותרת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smtClean="0"/>
              <a:t>לחץ כדי לערוך סגנון כותרת של תבנית בסיס</a:t>
            </a:r>
          </a:p>
        </p:txBody>
      </p:sp>
      <p:sp>
        <p:nvSpPr>
          <p:cNvPr id="1027" name="מציין מיקום טקסט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p>
        </p:txBody>
      </p:sp>
      <p:sp>
        <p:nvSpPr>
          <p:cNvPr id="4" name="מציין מיקום של תאריך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E2D7756-04B7-42A6-95BC-1473DF211A7A}" type="datetimeFigureOut">
              <a:rPr lang="he-IL">
                <a:solidFill>
                  <a:prstClr val="black">
                    <a:tint val="75000"/>
                  </a:prstClr>
                </a:solidFill>
              </a:rPr>
              <a:pPr>
                <a:defRPr/>
              </a:pPr>
              <a:t>ל'/ניסן/תשע"ו</a:t>
            </a:fld>
            <a:endParaRPr lang="he-IL">
              <a:solidFill>
                <a:prstClr val="black">
                  <a:tint val="75000"/>
                </a:prstClr>
              </a:solidFill>
            </a:endParaRPr>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he-IL">
              <a:solidFill>
                <a:prstClr val="black">
                  <a:tint val="75000"/>
                </a:prstClr>
              </a:solidFill>
            </a:endParaRPr>
          </a:p>
        </p:txBody>
      </p:sp>
      <p:sp>
        <p:nvSpPr>
          <p:cNvPr id="6" name="מציין מיקום של מספר שקופית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16C74C1-4050-4CFC-B088-DD18949211D4}" type="slidenum">
              <a:rPr lang="he-IL">
                <a:solidFill>
                  <a:prstClr val="black">
                    <a:tint val="75000"/>
                  </a:prstClr>
                </a:solidFill>
              </a:rPr>
              <a:pPr>
                <a:defRPr/>
              </a:pPr>
              <a:t>‹#›</a:t>
            </a:fld>
            <a:endParaRPr lang="he-IL">
              <a:solidFill>
                <a:prstClr val="black">
                  <a:tint val="75000"/>
                </a:prstClr>
              </a:solidFill>
            </a:endParaRPr>
          </a:p>
        </p:txBody>
      </p:sp>
    </p:spTree>
    <p:extLst>
      <p:ext uri="{BB962C8B-B14F-4D97-AF65-F5344CB8AC3E}">
        <p14:creationId xmlns:p14="http://schemas.microsoft.com/office/powerpoint/2010/main" val="204443282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rtl="1" fontAlgn="base">
        <a:spcBef>
          <a:spcPct val="0"/>
        </a:spcBef>
        <a:spcAft>
          <a:spcPct val="0"/>
        </a:spcAft>
        <a:defRPr sz="4400" kern="1200">
          <a:solidFill>
            <a:schemeClr val="tx1"/>
          </a:solidFill>
          <a:latin typeface="+mj-lt"/>
          <a:ea typeface="+mj-ea"/>
          <a:cs typeface="+mj-cs"/>
        </a:defRPr>
      </a:lvl1pPr>
      <a:lvl2pPr algn="ctr" rtl="1" fontAlgn="base">
        <a:spcBef>
          <a:spcPct val="0"/>
        </a:spcBef>
        <a:spcAft>
          <a:spcPct val="0"/>
        </a:spcAft>
        <a:defRPr sz="4400">
          <a:solidFill>
            <a:schemeClr val="tx1"/>
          </a:solidFill>
          <a:latin typeface="Calibri" pitchFamily="34" charset="0"/>
          <a:cs typeface="Times New Roman" pitchFamily="18" charset="0"/>
        </a:defRPr>
      </a:lvl2pPr>
      <a:lvl3pPr algn="ctr" rtl="1" fontAlgn="base">
        <a:spcBef>
          <a:spcPct val="0"/>
        </a:spcBef>
        <a:spcAft>
          <a:spcPct val="0"/>
        </a:spcAft>
        <a:defRPr sz="4400">
          <a:solidFill>
            <a:schemeClr val="tx1"/>
          </a:solidFill>
          <a:latin typeface="Calibri" pitchFamily="34" charset="0"/>
          <a:cs typeface="Times New Roman" pitchFamily="18" charset="0"/>
        </a:defRPr>
      </a:lvl3pPr>
      <a:lvl4pPr algn="ctr" rtl="1" fontAlgn="base">
        <a:spcBef>
          <a:spcPct val="0"/>
        </a:spcBef>
        <a:spcAft>
          <a:spcPct val="0"/>
        </a:spcAft>
        <a:defRPr sz="4400">
          <a:solidFill>
            <a:schemeClr val="tx1"/>
          </a:solidFill>
          <a:latin typeface="Calibri" pitchFamily="34" charset="0"/>
          <a:cs typeface="Times New Roman" pitchFamily="18" charset="0"/>
        </a:defRPr>
      </a:lvl4pPr>
      <a:lvl5pPr algn="ctr" rtl="1" fontAlgn="base">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4">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he-IL" dirty="0" smtClean="0"/>
              <a:t>לחץ כדי לערוך סגנונות טקסט של תבנית בסיס</a:t>
            </a:r>
          </a:p>
          <a:p>
            <a:pPr lvl="1"/>
            <a:r>
              <a:rPr lang="he-IL" dirty="0" smtClean="0"/>
              <a:t>רמה שנייה</a:t>
            </a:r>
          </a:p>
          <a:p>
            <a:pPr lvl="2"/>
            <a:r>
              <a:rPr lang="he-IL" dirty="0" smtClean="0"/>
              <a:t>רמה שלישית</a:t>
            </a:r>
          </a:p>
          <a:p>
            <a:pPr lvl="3"/>
            <a:r>
              <a:rPr lang="he-IL" dirty="0" smtClean="0"/>
              <a:t>רמה רביעית</a:t>
            </a:r>
          </a:p>
          <a:p>
            <a:pPr lvl="4"/>
            <a:r>
              <a:rPr lang="he-IL" dirty="0" smtClean="0"/>
              <a:t>רמה חמישית</a:t>
            </a:r>
            <a:endParaRPr lang="he-IL" dirty="0"/>
          </a:p>
        </p:txBody>
      </p:sp>
      <p:sp>
        <p:nvSpPr>
          <p:cNvPr id="7" name="מלבן 6"/>
          <p:cNvSpPr/>
          <p:nvPr/>
        </p:nvSpPr>
        <p:spPr>
          <a:xfrm>
            <a:off x="2714580" y="6590760"/>
            <a:ext cx="6429420" cy="230832"/>
          </a:xfrm>
          <a:prstGeom prst="rect">
            <a:avLst/>
          </a:prstGeom>
        </p:spPr>
        <p:txBody>
          <a:bodyPr wrap="square">
            <a:spAutoFit/>
          </a:bodyPr>
          <a:lstStyle/>
          <a:p>
            <a:r>
              <a:rPr lang="he-IL" sz="900" spc="600" dirty="0">
                <a:solidFill>
                  <a:prstClr val="white"/>
                </a:solidFill>
                <a:cs typeface="David" pitchFamily="2" charset="-79"/>
              </a:rPr>
              <a:t>שימוש בזיקוקין באירועי הפס"ד וחבלה </a:t>
            </a:r>
          </a:p>
        </p:txBody>
      </p:sp>
    </p:spTree>
    <p:extLst>
      <p:ext uri="{BB962C8B-B14F-4D97-AF65-F5344CB8AC3E}">
        <p14:creationId xmlns:p14="http://schemas.microsoft.com/office/powerpoint/2010/main" val="2394230779"/>
      </p:ext>
    </p:extLst>
  </p:cSld>
  <p:clrMap bg1="lt1" tx1="dk1" bg2="lt2" tx2="dk2" accent1="accent1" accent2="accent2" accent3="accent3" accent4="accent4" accent5="accent5" accent6="accent6" hlink="hlink" folHlink="folHlink"/>
  <p:sldLayoutIdLst>
    <p:sldLayoutId id="2147483715" r:id="rId1"/>
    <p:sldLayoutId id="2147483716" r:id="rId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4.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0" y="6453336"/>
            <a:ext cx="9144000" cy="360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400" i="1" dirty="0" smtClean="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rPr>
              <a:t>שירות בתנועה מציל חיים</a:t>
            </a:r>
            <a:endParaRPr lang="he-IL" sz="1400" i="1" dirty="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endParaRPr>
          </a:p>
        </p:txBody>
      </p:sp>
      <p:pic>
        <p:nvPicPr>
          <p:cNvPr id="11" name="Picture 12" descr="C:\Documents and Settings\u305174542\שולחן העבודה\גרפיקאי\סמלים ודגלים\ללא שם-2.g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6376" y="6381328"/>
            <a:ext cx="1092001" cy="468000"/>
          </a:xfrm>
          <a:prstGeom prst="rect">
            <a:avLst/>
          </a:prstGeom>
          <a:noFill/>
          <a:ln w="9525">
            <a:noFill/>
            <a:miter lim="800000"/>
            <a:headEnd/>
            <a:tailEnd/>
          </a:ln>
          <a:effectLst/>
        </p:spPr>
      </p:pic>
      <p:sp>
        <p:nvSpPr>
          <p:cNvPr id="3" name="TextBox 2"/>
          <p:cNvSpPr txBox="1"/>
          <p:nvPr/>
        </p:nvSpPr>
        <p:spPr>
          <a:xfrm>
            <a:off x="417412" y="116632"/>
            <a:ext cx="8475068" cy="369332"/>
          </a:xfrm>
          <a:prstGeom prst="rect">
            <a:avLst/>
          </a:prstGeom>
          <a:noFill/>
        </p:spPr>
        <p:txBody>
          <a:bodyPr wrap="square" rtlCol="1">
            <a:spAutoFit/>
          </a:bodyPr>
          <a:lstStyle/>
          <a:p>
            <a:pPr algn="ctr"/>
            <a:r>
              <a:rPr lang="he-IL" b="1" dirty="0" smtClean="0">
                <a:solidFill>
                  <a:prstClr val="black"/>
                </a:solidFill>
              </a:rPr>
              <a:t>משטרת ישראל - אגף התנועה</a:t>
            </a:r>
            <a:endParaRPr lang="he-IL" b="1" dirty="0">
              <a:solidFill>
                <a:prstClr val="black"/>
              </a:solidFill>
            </a:endParaRPr>
          </a:p>
        </p:txBody>
      </p:sp>
      <p:sp>
        <p:nvSpPr>
          <p:cNvPr id="6" name="מלבן 5"/>
          <p:cNvSpPr/>
          <p:nvPr/>
        </p:nvSpPr>
        <p:spPr>
          <a:xfrm>
            <a:off x="1403648" y="620688"/>
            <a:ext cx="6218370" cy="110799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he-IL" sz="6600" b="1" kern="0" spc="5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מבצע מירון 2016</a:t>
            </a:r>
          </a:p>
        </p:txBody>
      </p:sp>
      <p:sp>
        <p:nvSpPr>
          <p:cNvPr id="7" name="מלבן 6"/>
          <p:cNvSpPr/>
          <p:nvPr/>
        </p:nvSpPr>
        <p:spPr>
          <a:xfrm>
            <a:off x="1259632" y="4581128"/>
            <a:ext cx="6840760" cy="923330"/>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artDeco"/>
          </a:sp3d>
        </p:spPr>
        <p:txBody>
          <a:bodyPr wrap="square">
            <a:spAutoFit/>
            <a:sp3d contourW="25400" prstMaterial="matte">
              <a:bevelT w="25400" h="55880" prst="artDeco"/>
              <a:contourClr>
                <a:schemeClr val="accent2">
                  <a:tint val="20000"/>
                </a:schemeClr>
              </a:contourClr>
            </a:sp3d>
          </a:bodyPr>
          <a:lstStyle/>
          <a:p>
            <a:pPr algn="ctr">
              <a:defRPr/>
            </a:pPr>
            <a:r>
              <a:rPr lang="he-IL" sz="5400" b="1" kern="0" spc="50" dirty="0" smtClean="0">
                <a:ln w="11430"/>
                <a:solidFill>
                  <a:srgbClr val="4F81BD">
                    <a:lumMod val="50000"/>
                  </a:srgbClr>
                </a:solidFill>
                <a:effectLst>
                  <a:outerShdw blurRad="76200" dist="50800" dir="5400000" algn="tl" rotWithShape="0">
                    <a:srgbClr val="000000">
                      <a:alpha val="65000"/>
                    </a:srgbClr>
                  </a:outerShdw>
                </a:effectLst>
                <a:latin typeface="Arial" pitchFamily="34" charset="0"/>
              </a:rPr>
              <a:t>היערכות </a:t>
            </a:r>
            <a:r>
              <a:rPr lang="he-IL" sz="5400" b="1" kern="0" spc="50" dirty="0">
                <a:ln w="11430"/>
                <a:solidFill>
                  <a:srgbClr val="4F81BD">
                    <a:lumMod val="50000"/>
                  </a:srgbClr>
                </a:solidFill>
                <a:effectLst>
                  <a:outerShdw blurRad="76200" dist="50800" dir="5400000" algn="tl" rotWithShape="0">
                    <a:srgbClr val="000000">
                      <a:alpha val="65000"/>
                    </a:srgbClr>
                  </a:outerShdw>
                </a:effectLst>
                <a:latin typeface="Arial" pitchFamily="34" charset="0"/>
              </a:rPr>
              <a:t>אגף </a:t>
            </a:r>
            <a:r>
              <a:rPr lang="he-IL" sz="5400" b="1" kern="0" spc="50" dirty="0" smtClean="0">
                <a:ln w="11430"/>
                <a:solidFill>
                  <a:srgbClr val="4F81BD">
                    <a:lumMod val="50000"/>
                  </a:srgbClr>
                </a:solidFill>
                <a:effectLst>
                  <a:outerShdw blurRad="76200" dist="50800" dir="5400000" algn="tl" rotWithShape="0">
                    <a:srgbClr val="000000">
                      <a:alpha val="65000"/>
                    </a:srgbClr>
                  </a:outerShdw>
                </a:effectLst>
                <a:latin typeface="Arial" pitchFamily="34" charset="0"/>
              </a:rPr>
              <a:t>התנועה</a:t>
            </a:r>
            <a:endParaRPr lang="he-IL" sz="5400" b="1" kern="0" spc="50" dirty="0">
              <a:ln w="11430"/>
              <a:solidFill>
                <a:srgbClr val="4F81BD">
                  <a:lumMod val="50000"/>
                </a:srgbClr>
              </a:solidFill>
              <a:effectLst>
                <a:outerShdw blurRad="76200" dist="50800" dir="5400000" algn="tl" rotWithShape="0">
                  <a:srgbClr val="000000">
                    <a:alpha val="65000"/>
                  </a:srgbClr>
                </a:outerShdw>
              </a:effectLst>
              <a:latin typeface="Arial" pitchFamily="34" charset="0"/>
            </a:endParaRPr>
          </a:p>
        </p:txBody>
      </p:sp>
      <p:pic>
        <p:nvPicPr>
          <p:cNvPr id="12" name="Picture 2" descr="C:\Users\elchanan\Documents\Word\א א מסמכים בעבודה\הר ציון\יום עיון מירון\תמונות\ותיקין\מצגת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1844824"/>
            <a:ext cx="3168352" cy="23762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2" descr="D:\פישר\Desktop\IMG_516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7644" y="2149421"/>
            <a:ext cx="3236280" cy="242463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627784" y="5723964"/>
            <a:ext cx="3761416" cy="369332"/>
          </a:xfrm>
          <a:prstGeom prst="rect">
            <a:avLst/>
          </a:prstGeom>
          <a:noFill/>
        </p:spPr>
        <p:txBody>
          <a:bodyPr wrap="square" rtlCol="1">
            <a:spAutoFit/>
          </a:bodyPr>
          <a:lstStyle/>
          <a:p>
            <a:pPr algn="ctr">
              <a:defRPr/>
            </a:pPr>
            <a:r>
              <a:rPr lang="he-IL" b="1" u="sng" kern="0" dirty="0" smtClean="0">
                <a:solidFill>
                  <a:sysClr val="windowText" lastClr="000000"/>
                </a:solidFill>
              </a:rPr>
              <a:t>תדרוך כתבים – 09.05.2016</a:t>
            </a:r>
            <a:endParaRPr lang="he-IL" b="1" u="sng" kern="0" dirty="0">
              <a:solidFill>
                <a:sysClr val="windowText" lastClr="000000"/>
              </a:solidFill>
            </a:endParaRPr>
          </a:p>
        </p:txBody>
      </p:sp>
    </p:spTree>
    <p:extLst>
      <p:ext uri="{BB962C8B-B14F-4D97-AF65-F5344CB8AC3E}">
        <p14:creationId xmlns:p14="http://schemas.microsoft.com/office/powerpoint/2010/main" val="2023592775"/>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לבן מעוגל 12"/>
          <p:cNvSpPr/>
          <p:nvPr/>
        </p:nvSpPr>
        <p:spPr>
          <a:xfrm>
            <a:off x="107504" y="116632"/>
            <a:ext cx="8928992" cy="504000"/>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b="1" dirty="0" smtClean="0">
                <a:solidFill>
                  <a:prstClr val="white"/>
                </a:solidFill>
                <a:effectLst>
                  <a:outerShdw blurRad="38100" dist="38100" dir="2700000" algn="tl">
                    <a:srgbClr val="000000">
                      <a:alpha val="43137"/>
                    </a:srgbClr>
                  </a:outerShdw>
                </a:effectLst>
              </a:rPr>
              <a:t>יתרונות התוכנית התנועתית</a:t>
            </a:r>
            <a:endParaRPr lang="he-IL" sz="2800" b="1" dirty="0">
              <a:solidFill>
                <a:prstClr val="white"/>
              </a:solidFill>
              <a:effectLst>
                <a:outerShdw blurRad="38100" dist="38100" dir="2700000" algn="tl">
                  <a:srgbClr val="000000">
                    <a:alpha val="43137"/>
                  </a:srgbClr>
                </a:outerShdw>
              </a:effectLst>
            </a:endParaRPr>
          </a:p>
        </p:txBody>
      </p:sp>
      <p:sp>
        <p:nvSpPr>
          <p:cNvPr id="2" name="מלבן 1"/>
          <p:cNvSpPr/>
          <p:nvPr/>
        </p:nvSpPr>
        <p:spPr>
          <a:xfrm>
            <a:off x="0" y="6453336"/>
            <a:ext cx="9144000" cy="360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400" i="1" dirty="0" smtClean="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rPr>
              <a:t>שירות בתנועה מציל חיים</a:t>
            </a:r>
            <a:endParaRPr lang="he-IL" sz="1400" i="1" dirty="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endParaRPr>
          </a:p>
        </p:txBody>
      </p:sp>
      <p:pic>
        <p:nvPicPr>
          <p:cNvPr id="11" name="Picture 12" descr="C:\Documents and Settings\u305174542\שולחן העבודה\גרפיקאי\סמלים ודגלים\ללא שם-2.g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6376" y="6381328"/>
            <a:ext cx="1092001" cy="468000"/>
          </a:xfrm>
          <a:prstGeom prst="rect">
            <a:avLst/>
          </a:prstGeom>
          <a:noFill/>
          <a:ln w="9525">
            <a:noFill/>
            <a:miter lim="800000"/>
            <a:headEnd/>
            <a:tailEnd/>
          </a:ln>
          <a:effectLst/>
        </p:spPr>
      </p:pic>
      <p:sp>
        <p:nvSpPr>
          <p:cNvPr id="8" name="TextBox 2"/>
          <p:cNvSpPr txBox="1">
            <a:spLocks noChangeArrowheads="1"/>
          </p:cNvSpPr>
          <p:nvPr/>
        </p:nvSpPr>
        <p:spPr bwMode="auto">
          <a:xfrm>
            <a:off x="178122" y="1502782"/>
            <a:ext cx="885837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just" eaLnBrk="1" hangingPunct="1">
              <a:lnSpc>
                <a:spcPct val="150000"/>
              </a:lnSpc>
              <a:buFont typeface="Wingdings" pitchFamily="2" charset="2"/>
              <a:buChar char="ü"/>
            </a:pPr>
            <a:r>
              <a:rPr lang="he-IL" sz="2000" b="0" kern="0" dirty="0" smtClean="0">
                <a:solidFill>
                  <a:prstClr val="black">
                    <a:lumMod val="95000"/>
                    <a:lumOff val="5000"/>
                  </a:prstClr>
                </a:solidFill>
                <a:latin typeface="David" pitchFamily="34" charset="-79"/>
                <a:cs typeface="David" pitchFamily="34" charset="-79"/>
              </a:rPr>
              <a:t>שיפור </a:t>
            </a:r>
            <a:r>
              <a:rPr lang="he-IL" sz="2000" b="0" kern="0" dirty="0">
                <a:solidFill>
                  <a:prstClr val="black">
                    <a:lumMod val="95000"/>
                    <a:lumOff val="5000"/>
                  </a:prstClr>
                </a:solidFill>
                <a:latin typeface="David" pitchFamily="34" charset="-79"/>
                <a:cs typeface="David" pitchFamily="34" charset="-79"/>
              </a:rPr>
              <a:t>משמעותי של שירות לציבור.</a:t>
            </a:r>
          </a:p>
          <a:p>
            <a:pPr algn="just" eaLnBrk="1" hangingPunct="1">
              <a:lnSpc>
                <a:spcPct val="150000"/>
              </a:lnSpc>
              <a:buFont typeface="Wingdings" pitchFamily="2" charset="2"/>
              <a:buChar char="ü"/>
            </a:pPr>
            <a:r>
              <a:rPr lang="he-IL" sz="2000" b="0" kern="0" dirty="0">
                <a:solidFill>
                  <a:prstClr val="black">
                    <a:lumMod val="95000"/>
                    <a:lumOff val="5000"/>
                  </a:prstClr>
                </a:solidFill>
                <a:latin typeface="David" pitchFamily="34" charset="-79"/>
                <a:cs typeface="David" pitchFamily="34" charset="-79"/>
              </a:rPr>
              <a:t>הגברת הבטיחות של החוגגים (נסיעה בתחבורה ציבורית מפוקחת</a:t>
            </a:r>
            <a:r>
              <a:rPr lang="he-IL" sz="2000" b="0" kern="0" dirty="0" smtClean="0">
                <a:solidFill>
                  <a:prstClr val="black">
                    <a:lumMod val="95000"/>
                    <a:lumOff val="5000"/>
                  </a:prstClr>
                </a:solidFill>
                <a:latin typeface="David" pitchFamily="34" charset="-79"/>
                <a:cs typeface="David" pitchFamily="34" charset="-79"/>
              </a:rPr>
              <a:t>).</a:t>
            </a:r>
          </a:p>
          <a:p>
            <a:pPr algn="just" eaLnBrk="1" hangingPunct="1">
              <a:lnSpc>
                <a:spcPct val="150000"/>
              </a:lnSpc>
              <a:buFont typeface="Wingdings" pitchFamily="2" charset="2"/>
              <a:buChar char="ü"/>
            </a:pPr>
            <a:r>
              <a:rPr lang="he-IL" sz="2000" b="0" kern="0" dirty="0" smtClean="0">
                <a:solidFill>
                  <a:prstClr val="black">
                    <a:lumMod val="95000"/>
                    <a:lumOff val="5000"/>
                  </a:prstClr>
                </a:solidFill>
                <a:latin typeface="David" pitchFamily="34" charset="-79"/>
                <a:cs typeface="David" pitchFamily="34" charset="-79"/>
              </a:rPr>
              <a:t>"פיזור סיכונים" בעת עומס קהל בשעות השיא.</a:t>
            </a:r>
          </a:p>
          <a:p>
            <a:pPr algn="just" eaLnBrk="1" hangingPunct="1">
              <a:lnSpc>
                <a:spcPct val="150000"/>
              </a:lnSpc>
              <a:buFont typeface="Wingdings" pitchFamily="2" charset="2"/>
              <a:buChar char="ü"/>
            </a:pPr>
            <a:r>
              <a:rPr lang="he-IL" sz="2000" b="0" kern="0" dirty="0" smtClean="0">
                <a:solidFill>
                  <a:prstClr val="black">
                    <a:lumMod val="95000"/>
                    <a:lumOff val="5000"/>
                  </a:prstClr>
                </a:solidFill>
                <a:latin typeface="David" pitchFamily="34" charset="-79"/>
                <a:cs typeface="David" pitchFamily="34" charset="-79"/>
              </a:rPr>
              <a:t>הכוונה ברורה ואפקטיבית של קהל מבקרים לתחנות איסוף/ טרמינלים</a:t>
            </a:r>
            <a:endParaRPr lang="he-IL" sz="2000" b="0" kern="0" dirty="0">
              <a:solidFill>
                <a:prstClr val="black">
                  <a:lumMod val="95000"/>
                  <a:lumOff val="5000"/>
                </a:prstClr>
              </a:solidFill>
              <a:latin typeface="David" pitchFamily="34" charset="-79"/>
              <a:cs typeface="David" pitchFamily="34" charset="-79"/>
            </a:endParaRPr>
          </a:p>
          <a:p>
            <a:pPr algn="just" eaLnBrk="1" hangingPunct="1">
              <a:lnSpc>
                <a:spcPct val="150000"/>
              </a:lnSpc>
              <a:buFont typeface="Wingdings" pitchFamily="2" charset="2"/>
              <a:buChar char="ü"/>
            </a:pPr>
            <a:r>
              <a:rPr lang="he-IL" sz="2000" b="0" kern="0" dirty="0">
                <a:solidFill>
                  <a:prstClr val="black">
                    <a:lumMod val="95000"/>
                    <a:lumOff val="5000"/>
                  </a:prstClr>
                </a:solidFill>
                <a:latin typeface="David" pitchFamily="34" charset="-79"/>
                <a:cs typeface="David" pitchFamily="34" charset="-79"/>
              </a:rPr>
              <a:t>שמירה על עיקרון ההפרדה בין הולכי הרגל לבין תנועת כלי הרכב בחניונים ובצירים</a:t>
            </a:r>
            <a:r>
              <a:rPr lang="he-IL" sz="2000" b="0" kern="0" dirty="0" smtClean="0">
                <a:solidFill>
                  <a:prstClr val="black">
                    <a:lumMod val="95000"/>
                    <a:lumOff val="5000"/>
                  </a:prstClr>
                </a:solidFill>
                <a:latin typeface="David" pitchFamily="34" charset="-79"/>
                <a:cs typeface="David" pitchFamily="34" charset="-79"/>
              </a:rPr>
              <a:t>.</a:t>
            </a:r>
            <a:endParaRPr lang="he-IL" sz="2000" b="0" kern="0" dirty="0">
              <a:solidFill>
                <a:prstClr val="black">
                  <a:lumMod val="95000"/>
                  <a:lumOff val="5000"/>
                </a:prstClr>
              </a:solidFill>
              <a:latin typeface="David" pitchFamily="34" charset="-79"/>
              <a:cs typeface="David" pitchFamily="34" charset="-79"/>
            </a:endParaRPr>
          </a:p>
          <a:p>
            <a:pPr algn="just" eaLnBrk="1" hangingPunct="1">
              <a:lnSpc>
                <a:spcPct val="150000"/>
              </a:lnSpc>
              <a:buFont typeface="Wingdings" pitchFamily="2" charset="2"/>
              <a:buChar char="ü"/>
            </a:pPr>
            <a:r>
              <a:rPr lang="he-IL" sz="2000" b="0" kern="0" dirty="0">
                <a:solidFill>
                  <a:prstClr val="black">
                    <a:lumMod val="95000"/>
                    <a:lumOff val="5000"/>
                  </a:prstClr>
                </a:solidFill>
                <a:latin typeface="David" pitchFamily="34" charset="-79"/>
                <a:cs typeface="David" pitchFamily="34" charset="-79"/>
              </a:rPr>
              <a:t>יכולת לסייע למחוז הצפוני בנושא שליטה על כמות קהל מבקרים באתר קבר </a:t>
            </a:r>
            <a:r>
              <a:rPr lang="he-IL" sz="2000" b="0" kern="0" dirty="0" err="1">
                <a:solidFill>
                  <a:prstClr val="black">
                    <a:lumMod val="95000"/>
                    <a:lumOff val="5000"/>
                  </a:prstClr>
                </a:solidFill>
                <a:latin typeface="David" pitchFamily="34" charset="-79"/>
                <a:cs typeface="David" pitchFamily="34" charset="-79"/>
              </a:rPr>
              <a:t>הרשב"י</a:t>
            </a:r>
            <a:r>
              <a:rPr lang="he-IL" sz="2000" b="0" kern="0" dirty="0">
                <a:solidFill>
                  <a:prstClr val="black">
                    <a:lumMod val="95000"/>
                    <a:lumOff val="5000"/>
                  </a:prstClr>
                </a:solidFill>
                <a:latin typeface="David" pitchFamily="34" charset="-79"/>
                <a:cs typeface="David" pitchFamily="34" charset="-79"/>
              </a:rPr>
              <a:t>.</a:t>
            </a:r>
          </a:p>
        </p:txBody>
      </p:sp>
    </p:spTree>
    <p:extLst>
      <p:ext uri="{BB962C8B-B14F-4D97-AF65-F5344CB8AC3E}">
        <p14:creationId xmlns:p14="http://schemas.microsoft.com/office/powerpoint/2010/main" val="1000256556"/>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לבן מעוגל 12"/>
          <p:cNvSpPr/>
          <p:nvPr/>
        </p:nvSpPr>
        <p:spPr>
          <a:xfrm>
            <a:off x="107504" y="116632"/>
            <a:ext cx="8928992" cy="504000"/>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b="1" dirty="0" smtClean="0">
                <a:solidFill>
                  <a:prstClr val="white"/>
                </a:solidFill>
                <a:effectLst>
                  <a:outerShdw blurRad="38100" dist="38100" dir="2700000" algn="tl">
                    <a:srgbClr val="000000">
                      <a:alpha val="43137"/>
                    </a:srgbClr>
                  </a:outerShdw>
                </a:effectLst>
              </a:rPr>
              <a:t>דגשים לציבור החוגגים</a:t>
            </a:r>
            <a:endParaRPr lang="he-IL" sz="2800" b="1" dirty="0">
              <a:solidFill>
                <a:prstClr val="white"/>
              </a:solidFill>
              <a:effectLst>
                <a:outerShdw blurRad="38100" dist="38100" dir="2700000" algn="tl">
                  <a:srgbClr val="000000">
                    <a:alpha val="43137"/>
                  </a:srgbClr>
                </a:outerShdw>
              </a:effectLst>
            </a:endParaRPr>
          </a:p>
        </p:txBody>
      </p:sp>
      <p:sp>
        <p:nvSpPr>
          <p:cNvPr id="2" name="מלבן 1"/>
          <p:cNvSpPr/>
          <p:nvPr/>
        </p:nvSpPr>
        <p:spPr>
          <a:xfrm>
            <a:off x="0" y="6453336"/>
            <a:ext cx="9144000" cy="360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400" i="1" dirty="0" smtClean="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rPr>
              <a:t>שירות בתנועה מציל חיים</a:t>
            </a:r>
            <a:endParaRPr lang="he-IL" sz="1400" i="1" dirty="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endParaRPr>
          </a:p>
        </p:txBody>
      </p:sp>
      <p:pic>
        <p:nvPicPr>
          <p:cNvPr id="11" name="Picture 12" descr="C:\Documents and Settings\u305174542\שולחן העבודה\גרפיקאי\סמלים ודגלים\ללא שם-2.g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6376" y="6381328"/>
            <a:ext cx="1092001" cy="468000"/>
          </a:xfrm>
          <a:prstGeom prst="rect">
            <a:avLst/>
          </a:prstGeom>
          <a:noFill/>
          <a:ln w="9525">
            <a:noFill/>
            <a:miter lim="800000"/>
            <a:headEnd/>
            <a:tailEnd/>
          </a:ln>
          <a:effectLst/>
        </p:spPr>
      </p:pic>
      <p:sp>
        <p:nvSpPr>
          <p:cNvPr id="8" name="TextBox 2"/>
          <p:cNvSpPr txBox="1">
            <a:spLocks noChangeArrowheads="1"/>
          </p:cNvSpPr>
          <p:nvPr/>
        </p:nvSpPr>
        <p:spPr bwMode="auto">
          <a:xfrm>
            <a:off x="178122" y="620688"/>
            <a:ext cx="8858374"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just" eaLnBrk="1" hangingPunct="1">
              <a:lnSpc>
                <a:spcPct val="150000"/>
              </a:lnSpc>
              <a:buFont typeface="Wingdings" pitchFamily="2" charset="2"/>
              <a:buChar char="v"/>
            </a:pPr>
            <a:r>
              <a:rPr lang="he-IL" sz="2000" b="0" kern="0" dirty="0">
                <a:solidFill>
                  <a:prstClr val="black">
                    <a:lumMod val="95000"/>
                    <a:lumOff val="5000"/>
                  </a:prstClr>
                </a:solidFill>
                <a:latin typeface="David" pitchFamily="34" charset="-79"/>
                <a:cs typeface="David" pitchFamily="34" charset="-79"/>
              </a:rPr>
              <a:t>יש להעדיף השימוש בתחבורה ציבורית.</a:t>
            </a:r>
          </a:p>
          <a:p>
            <a:pPr algn="just" eaLnBrk="1" hangingPunct="1">
              <a:lnSpc>
                <a:spcPct val="150000"/>
              </a:lnSpc>
              <a:buFont typeface="Wingdings" pitchFamily="2" charset="2"/>
              <a:buChar char="v"/>
            </a:pPr>
            <a:r>
              <a:rPr lang="he-IL" sz="2000" b="0" kern="0" dirty="0">
                <a:solidFill>
                  <a:prstClr val="black">
                    <a:lumMod val="95000"/>
                    <a:lumOff val="5000"/>
                  </a:prstClr>
                </a:solidFill>
                <a:latin typeface="David" pitchFamily="34" charset="-79"/>
                <a:cs typeface="David" pitchFamily="34" charset="-79"/>
              </a:rPr>
              <a:t>החוגגים, שבסמוך למקום מגוריהם אין קווי תחבורה סדירים לכיוון מושב מירון מתבקשים להיערך מבעוד מועד ליציאה מישובים ונקודות איסוף בערים וישובים סמוכים.</a:t>
            </a:r>
          </a:p>
          <a:p>
            <a:pPr algn="just" eaLnBrk="1" hangingPunct="1">
              <a:lnSpc>
                <a:spcPct val="150000"/>
              </a:lnSpc>
              <a:buFont typeface="Wingdings" pitchFamily="2" charset="2"/>
              <a:buChar char="v"/>
            </a:pPr>
            <a:r>
              <a:rPr lang="he-IL" sz="2000" b="0" kern="0" dirty="0">
                <a:solidFill>
                  <a:prstClr val="black">
                    <a:lumMod val="95000"/>
                    <a:lumOff val="5000"/>
                  </a:prstClr>
                </a:solidFill>
                <a:latin typeface="David" pitchFamily="34" charset="-79"/>
                <a:cs typeface="David" pitchFamily="34" charset="-79"/>
              </a:rPr>
              <a:t>לא תתאפשר הגעה לאתר ההילולה ובסמוך לו בכלי רכב פרטיים.</a:t>
            </a:r>
          </a:p>
          <a:p>
            <a:pPr algn="just" eaLnBrk="1" hangingPunct="1">
              <a:lnSpc>
                <a:spcPct val="150000"/>
              </a:lnSpc>
              <a:buFont typeface="Wingdings" pitchFamily="2" charset="2"/>
              <a:buChar char="v"/>
            </a:pPr>
            <a:r>
              <a:rPr lang="he-IL" sz="2000" b="0" kern="0" dirty="0">
                <a:solidFill>
                  <a:prstClr val="black">
                    <a:lumMod val="95000"/>
                    <a:lumOff val="5000"/>
                  </a:prstClr>
                </a:solidFill>
                <a:latin typeface="David" pitchFamily="34" charset="-79"/>
                <a:cs typeface="David" pitchFamily="34" charset="-79"/>
              </a:rPr>
              <a:t>לא תתאפשר החניה של כלי רכב פרטיים בשטחים ובצדי הדרך בסביבה הקרובה והרחוקה של אתר ההילולה / מושב מירון. רכב שיחנה בניגוד להוראות </a:t>
            </a:r>
            <a:r>
              <a:rPr lang="he-IL" sz="2000" b="0" kern="0" dirty="0" err="1">
                <a:solidFill>
                  <a:prstClr val="black">
                    <a:lumMod val="95000"/>
                    <a:lumOff val="5000"/>
                  </a:prstClr>
                </a:solidFill>
                <a:latin typeface="David" pitchFamily="34" charset="-79"/>
                <a:cs typeface="David" pitchFamily="34" charset="-79"/>
              </a:rPr>
              <a:t>יגרר</a:t>
            </a:r>
            <a:r>
              <a:rPr lang="he-IL" sz="2000" b="0" kern="0" dirty="0">
                <a:solidFill>
                  <a:prstClr val="black">
                    <a:lumMod val="95000"/>
                    <a:lumOff val="5000"/>
                  </a:prstClr>
                </a:solidFill>
                <a:latin typeface="David" pitchFamily="34" charset="-79"/>
                <a:cs typeface="David" pitchFamily="34" charset="-79"/>
              </a:rPr>
              <a:t> ובעליו יישא בעלויות הגרירה.</a:t>
            </a:r>
          </a:p>
          <a:p>
            <a:pPr algn="just" eaLnBrk="1" hangingPunct="1">
              <a:lnSpc>
                <a:spcPct val="150000"/>
              </a:lnSpc>
              <a:buFont typeface="Wingdings" pitchFamily="2" charset="2"/>
              <a:buChar char="v"/>
            </a:pPr>
            <a:r>
              <a:rPr lang="he-IL" sz="2000" b="0" kern="0" dirty="0">
                <a:solidFill>
                  <a:prstClr val="black">
                    <a:lumMod val="95000"/>
                    <a:lumOff val="5000"/>
                  </a:prstClr>
                </a:solidFill>
                <a:latin typeface="David" pitchFamily="34" charset="-79"/>
                <a:cs typeface="David" pitchFamily="34" charset="-79"/>
              </a:rPr>
              <a:t>יש לשים לב לשלטי הכוונה והוראה בצדי הדרכים</a:t>
            </a:r>
            <a:r>
              <a:rPr lang="he-IL" sz="2000" b="0" kern="0" dirty="0" smtClean="0">
                <a:solidFill>
                  <a:prstClr val="black">
                    <a:lumMod val="95000"/>
                    <a:lumOff val="5000"/>
                  </a:prstClr>
                </a:solidFill>
                <a:latin typeface="David" pitchFamily="34" charset="-79"/>
                <a:cs typeface="David" pitchFamily="34" charset="-79"/>
              </a:rPr>
              <a:t>.</a:t>
            </a:r>
          </a:p>
          <a:p>
            <a:pPr algn="just" eaLnBrk="1" hangingPunct="1">
              <a:lnSpc>
                <a:spcPct val="150000"/>
              </a:lnSpc>
              <a:buFont typeface="Wingdings" pitchFamily="2" charset="2"/>
              <a:buChar char="v"/>
            </a:pPr>
            <a:r>
              <a:rPr lang="he-IL" sz="2000" u="sng" kern="0" dirty="0" smtClean="0">
                <a:solidFill>
                  <a:srgbClr val="C00000"/>
                </a:solidFill>
                <a:latin typeface="David" pitchFamily="34" charset="-79"/>
                <a:cs typeface="David" pitchFamily="34" charset="-79"/>
              </a:rPr>
              <a:t>ביציאה מאתר קבר </a:t>
            </a:r>
            <a:r>
              <a:rPr lang="he-IL" sz="2000" u="sng" kern="0" dirty="0" err="1" smtClean="0">
                <a:solidFill>
                  <a:srgbClr val="C00000"/>
                </a:solidFill>
                <a:latin typeface="David" pitchFamily="34" charset="-79"/>
                <a:cs typeface="David" pitchFamily="34" charset="-79"/>
              </a:rPr>
              <a:t>הרשב"י</a:t>
            </a:r>
            <a:r>
              <a:rPr lang="he-IL" sz="2000" u="sng" kern="0" dirty="0" smtClean="0">
                <a:solidFill>
                  <a:srgbClr val="C00000"/>
                </a:solidFill>
                <a:latin typeface="David" pitchFamily="34" charset="-79"/>
                <a:cs typeface="David" pitchFamily="34" charset="-79"/>
              </a:rPr>
              <a:t> וע"מ לאתר תחנת אוטובוס רצויה לצורך חזרה למקום המוצע, יש ללכת בעקבות הצבע (תאורה ודגלים) התואם לצבע כרטיס נסיעה.</a:t>
            </a:r>
            <a:endParaRPr lang="he-IL" sz="2000" u="sng" kern="0" dirty="0">
              <a:solidFill>
                <a:srgbClr val="C00000"/>
              </a:solidFill>
              <a:latin typeface="David" pitchFamily="34" charset="-79"/>
              <a:cs typeface="David" pitchFamily="34" charset="-79"/>
            </a:endParaRPr>
          </a:p>
          <a:p>
            <a:pPr algn="just" eaLnBrk="1" hangingPunct="1">
              <a:lnSpc>
                <a:spcPct val="150000"/>
              </a:lnSpc>
              <a:buFont typeface="Wingdings" pitchFamily="2" charset="2"/>
              <a:buChar char="v"/>
            </a:pPr>
            <a:r>
              <a:rPr lang="he-IL" sz="2000" b="0" kern="0" dirty="0">
                <a:solidFill>
                  <a:prstClr val="black">
                    <a:lumMod val="95000"/>
                    <a:lumOff val="5000"/>
                  </a:prstClr>
                </a:solidFill>
                <a:latin typeface="David" pitchFamily="34" charset="-79"/>
                <a:cs typeface="David" pitchFamily="34" charset="-79"/>
              </a:rPr>
              <a:t>יש להישמע באופן מוחלט להוראות </a:t>
            </a:r>
            <a:r>
              <a:rPr lang="he-IL" sz="2000" b="0" kern="0" dirty="0" smtClean="0">
                <a:solidFill>
                  <a:prstClr val="black">
                    <a:lumMod val="95000"/>
                    <a:lumOff val="5000"/>
                  </a:prstClr>
                </a:solidFill>
                <a:latin typeface="David" pitchFamily="34" charset="-79"/>
                <a:cs typeface="David" pitchFamily="34" charset="-79"/>
              </a:rPr>
              <a:t>השוטרים והסדרנים.</a:t>
            </a:r>
            <a:endParaRPr lang="he-IL" sz="2000" b="0" kern="0" dirty="0">
              <a:solidFill>
                <a:prstClr val="black">
                  <a:lumMod val="95000"/>
                  <a:lumOff val="5000"/>
                </a:prstClr>
              </a:solidFill>
              <a:latin typeface="David" pitchFamily="34" charset="-79"/>
              <a:cs typeface="David" pitchFamily="34" charset="-79"/>
            </a:endParaRPr>
          </a:p>
          <a:p>
            <a:pPr algn="just" eaLnBrk="1" hangingPunct="1">
              <a:lnSpc>
                <a:spcPct val="150000"/>
              </a:lnSpc>
              <a:buFont typeface="Wingdings" pitchFamily="2" charset="2"/>
              <a:buChar char="v"/>
            </a:pPr>
            <a:r>
              <a:rPr lang="he-IL" sz="2000" b="0" kern="0" dirty="0">
                <a:solidFill>
                  <a:prstClr val="black">
                    <a:lumMod val="95000"/>
                    <a:lumOff val="5000"/>
                  </a:prstClr>
                </a:solidFill>
                <a:latin typeface="David" pitchFamily="34" charset="-79"/>
                <a:cs typeface="David" pitchFamily="34" charset="-79"/>
              </a:rPr>
              <a:t>מומלץ להיות קשובים לאמצעי התקשורת.</a:t>
            </a:r>
          </a:p>
        </p:txBody>
      </p:sp>
    </p:spTree>
    <p:extLst>
      <p:ext uri="{BB962C8B-B14F-4D97-AF65-F5344CB8AC3E}">
        <p14:creationId xmlns:p14="http://schemas.microsoft.com/office/powerpoint/2010/main" val="3245563208"/>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לבן מעוגל 12"/>
          <p:cNvSpPr/>
          <p:nvPr/>
        </p:nvSpPr>
        <p:spPr>
          <a:xfrm>
            <a:off x="107504" y="116632"/>
            <a:ext cx="8928992" cy="504000"/>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b="1" dirty="0" smtClean="0">
                <a:solidFill>
                  <a:prstClr val="white"/>
                </a:solidFill>
                <a:effectLst>
                  <a:outerShdw blurRad="38100" dist="38100" dir="2700000" algn="tl">
                    <a:srgbClr val="000000">
                      <a:alpha val="43137"/>
                    </a:srgbClr>
                  </a:outerShdw>
                </a:effectLst>
              </a:rPr>
              <a:t>כללי</a:t>
            </a:r>
            <a:endParaRPr lang="he-IL" sz="2800" b="1" dirty="0">
              <a:solidFill>
                <a:prstClr val="white"/>
              </a:solidFill>
              <a:effectLst>
                <a:outerShdw blurRad="38100" dist="38100" dir="2700000" algn="tl">
                  <a:srgbClr val="000000">
                    <a:alpha val="43137"/>
                  </a:srgbClr>
                </a:outerShdw>
              </a:effectLst>
            </a:endParaRPr>
          </a:p>
        </p:txBody>
      </p:sp>
      <p:sp>
        <p:nvSpPr>
          <p:cNvPr id="2" name="מלבן 1"/>
          <p:cNvSpPr/>
          <p:nvPr/>
        </p:nvSpPr>
        <p:spPr>
          <a:xfrm>
            <a:off x="0" y="6453336"/>
            <a:ext cx="9144000" cy="360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400" i="1" dirty="0" smtClean="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rPr>
              <a:t>שירות בתנועה מציל חיים</a:t>
            </a:r>
            <a:endParaRPr lang="he-IL" sz="1400" i="1" dirty="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endParaRPr>
          </a:p>
        </p:txBody>
      </p:sp>
      <p:pic>
        <p:nvPicPr>
          <p:cNvPr id="11" name="Picture 12" descr="C:\Documents and Settings\u305174542\שולחן העבודה\גרפיקאי\סמלים ודגלים\ללא שם-2.g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6376" y="6381328"/>
            <a:ext cx="1092001" cy="468000"/>
          </a:xfrm>
          <a:prstGeom prst="rect">
            <a:avLst/>
          </a:prstGeom>
          <a:noFill/>
          <a:ln w="9525">
            <a:noFill/>
            <a:miter lim="800000"/>
            <a:headEnd/>
            <a:tailEnd/>
          </a:ln>
          <a:effectLst/>
        </p:spPr>
      </p:pic>
      <p:sp>
        <p:nvSpPr>
          <p:cNvPr id="8" name="TextBox 2"/>
          <p:cNvSpPr txBox="1">
            <a:spLocks noChangeArrowheads="1"/>
          </p:cNvSpPr>
          <p:nvPr/>
        </p:nvSpPr>
        <p:spPr bwMode="auto">
          <a:xfrm>
            <a:off x="178122" y="1545173"/>
            <a:ext cx="8858374"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just" eaLnBrk="1" hangingPunct="1">
              <a:lnSpc>
                <a:spcPct val="150000"/>
              </a:lnSpc>
              <a:buFontTx/>
              <a:buAutoNum type="arabicPeriod"/>
            </a:pPr>
            <a:r>
              <a:rPr lang="he-IL" sz="2000" b="0" kern="0" dirty="0">
                <a:solidFill>
                  <a:prstClr val="black">
                    <a:lumMod val="95000"/>
                    <a:lumOff val="5000"/>
                  </a:prstClr>
                </a:solidFill>
                <a:latin typeface="David" pitchFamily="34" charset="-79"/>
                <a:cs typeface="David" pitchFamily="34" charset="-79"/>
              </a:rPr>
              <a:t>אירוע ל"ג בעומר בקבר </a:t>
            </a:r>
            <a:r>
              <a:rPr lang="he-IL" sz="2000" b="0" kern="0" dirty="0" err="1">
                <a:solidFill>
                  <a:prstClr val="black">
                    <a:lumMod val="95000"/>
                    <a:lumOff val="5000"/>
                  </a:prstClr>
                </a:solidFill>
                <a:latin typeface="David" pitchFamily="34" charset="-79"/>
                <a:cs typeface="David" pitchFamily="34" charset="-79"/>
              </a:rPr>
              <a:t>הרשב"י</a:t>
            </a:r>
            <a:r>
              <a:rPr lang="he-IL" sz="2000" b="0" kern="0" dirty="0">
                <a:solidFill>
                  <a:prstClr val="black">
                    <a:lumMod val="95000"/>
                    <a:lumOff val="5000"/>
                  </a:prstClr>
                </a:solidFill>
                <a:latin typeface="David" pitchFamily="34" charset="-79"/>
                <a:cs typeface="David" pitchFamily="34" charset="-79"/>
              </a:rPr>
              <a:t> (רבי שמעון בר יוחאי) במירון יחול השנה  ביום ד</a:t>
            </a:r>
            <a:r>
              <a:rPr lang="he-IL" sz="2000" b="0" kern="0" dirty="0" smtClean="0">
                <a:solidFill>
                  <a:prstClr val="black">
                    <a:lumMod val="95000"/>
                    <a:lumOff val="5000"/>
                  </a:prstClr>
                </a:solidFill>
                <a:latin typeface="David" pitchFamily="34" charset="-79"/>
                <a:cs typeface="David" pitchFamily="34" charset="-79"/>
              </a:rPr>
              <a:t>',  25.05.16 , י"ז </a:t>
            </a:r>
            <a:r>
              <a:rPr lang="he-IL" sz="2000" b="0" kern="0" dirty="0">
                <a:solidFill>
                  <a:prstClr val="black">
                    <a:lumMod val="95000"/>
                    <a:lumOff val="5000"/>
                  </a:prstClr>
                </a:solidFill>
                <a:latin typeface="David" pitchFamily="34" charset="-79"/>
                <a:cs typeface="David" pitchFamily="34" charset="-79"/>
              </a:rPr>
              <a:t>באייר </a:t>
            </a:r>
            <a:r>
              <a:rPr lang="he-IL" sz="2000" b="0" kern="0" dirty="0" smtClean="0">
                <a:solidFill>
                  <a:prstClr val="black">
                    <a:lumMod val="95000"/>
                    <a:lumOff val="5000"/>
                  </a:prstClr>
                </a:solidFill>
                <a:latin typeface="David" pitchFamily="34" charset="-79"/>
                <a:cs typeface="David" pitchFamily="34" charset="-79"/>
              </a:rPr>
              <a:t>תשע"ו.</a:t>
            </a:r>
            <a:endParaRPr lang="he-IL" sz="2000" b="0" kern="0" dirty="0">
              <a:solidFill>
                <a:prstClr val="black">
                  <a:lumMod val="95000"/>
                  <a:lumOff val="5000"/>
                </a:prstClr>
              </a:solidFill>
              <a:latin typeface="David" pitchFamily="34" charset="-79"/>
              <a:cs typeface="David" pitchFamily="34" charset="-79"/>
            </a:endParaRPr>
          </a:p>
          <a:p>
            <a:pPr algn="just" eaLnBrk="1" hangingPunct="1">
              <a:lnSpc>
                <a:spcPct val="150000"/>
              </a:lnSpc>
              <a:buFontTx/>
              <a:buAutoNum type="arabicPeriod"/>
            </a:pPr>
            <a:r>
              <a:rPr lang="he-IL" sz="2000" b="0" kern="0" dirty="0">
                <a:solidFill>
                  <a:prstClr val="black">
                    <a:lumMod val="95000"/>
                    <a:lumOff val="5000"/>
                  </a:prstClr>
                </a:solidFill>
                <a:latin typeface="David" pitchFamily="34" charset="-79"/>
                <a:cs typeface="David" pitchFamily="34" charset="-79"/>
              </a:rPr>
              <a:t>מדובר באירוע דתי הגדול מסוגו במדינת ישראל , אתר </a:t>
            </a:r>
            <a:r>
              <a:rPr lang="he-IL" sz="2000" b="0" kern="0" dirty="0" err="1">
                <a:solidFill>
                  <a:prstClr val="black">
                    <a:lumMod val="95000"/>
                    <a:lumOff val="5000"/>
                  </a:prstClr>
                </a:solidFill>
                <a:latin typeface="David" pitchFamily="34" charset="-79"/>
                <a:cs typeface="David" pitchFamily="34" charset="-79"/>
              </a:rPr>
              <a:t>הרשב"י</a:t>
            </a:r>
            <a:r>
              <a:rPr lang="he-IL" sz="2000" b="0" kern="0" dirty="0">
                <a:solidFill>
                  <a:prstClr val="black">
                    <a:lumMod val="95000"/>
                    <a:lumOff val="5000"/>
                  </a:prstClr>
                </a:solidFill>
                <a:latin typeface="David" pitchFamily="34" charset="-79"/>
                <a:cs typeface="David" pitchFamily="34" charset="-79"/>
              </a:rPr>
              <a:t> נחשב כאתר הדתי השני בארץ במספר המבקרים בו לאחר הכותל המערבי.</a:t>
            </a:r>
          </a:p>
          <a:p>
            <a:pPr algn="just" eaLnBrk="1" hangingPunct="1">
              <a:lnSpc>
                <a:spcPct val="150000"/>
              </a:lnSpc>
              <a:buFontTx/>
              <a:buAutoNum type="arabicPeriod"/>
            </a:pPr>
            <a:r>
              <a:rPr lang="he-IL" sz="2000" b="0" kern="0" dirty="0">
                <a:solidFill>
                  <a:prstClr val="black">
                    <a:lumMod val="95000"/>
                    <a:lumOff val="5000"/>
                  </a:prstClr>
                </a:solidFill>
                <a:latin typeface="David" pitchFamily="34" charset="-79"/>
                <a:cs typeface="David" pitchFamily="34" charset="-79"/>
              </a:rPr>
              <a:t>את קבר </a:t>
            </a:r>
            <a:r>
              <a:rPr lang="he-IL" sz="2000" b="0" kern="0" dirty="0" err="1">
                <a:solidFill>
                  <a:prstClr val="black">
                    <a:lumMod val="95000"/>
                    <a:lumOff val="5000"/>
                  </a:prstClr>
                </a:solidFill>
                <a:latin typeface="David" pitchFamily="34" charset="-79"/>
                <a:cs typeface="David" pitchFamily="34" charset="-79"/>
              </a:rPr>
              <a:t>הרשב"י</a:t>
            </a:r>
            <a:r>
              <a:rPr lang="he-IL" sz="2000" b="0" kern="0" dirty="0">
                <a:solidFill>
                  <a:prstClr val="black">
                    <a:lumMod val="95000"/>
                    <a:lumOff val="5000"/>
                  </a:prstClr>
                </a:solidFill>
                <a:latin typeface="David" pitchFamily="34" charset="-79"/>
                <a:cs typeface="David" pitchFamily="34" charset="-79"/>
              </a:rPr>
              <a:t> פוקדים במשך 4 ימים קרוב לחצי מיליון איש ע"פ ההערכות.</a:t>
            </a:r>
          </a:p>
          <a:p>
            <a:pPr algn="just" eaLnBrk="1" hangingPunct="1">
              <a:lnSpc>
                <a:spcPct val="150000"/>
              </a:lnSpc>
              <a:buFontTx/>
              <a:buAutoNum type="arabicPeriod"/>
            </a:pPr>
            <a:r>
              <a:rPr lang="he-IL" sz="2000" b="0" kern="0" dirty="0">
                <a:solidFill>
                  <a:prstClr val="black">
                    <a:lumMod val="95000"/>
                    <a:lumOff val="5000"/>
                  </a:prstClr>
                </a:solidFill>
                <a:latin typeface="David" pitchFamily="34" charset="-79"/>
                <a:cs typeface="David" pitchFamily="34" charset="-79"/>
              </a:rPr>
              <a:t>ע"פ האמונה , ל"ג בעומר הינו יום פטירתו של </a:t>
            </a:r>
            <a:r>
              <a:rPr lang="he-IL" sz="2000" b="0" kern="0" dirty="0" err="1">
                <a:solidFill>
                  <a:prstClr val="black">
                    <a:lumMod val="95000"/>
                    <a:lumOff val="5000"/>
                  </a:prstClr>
                </a:solidFill>
                <a:latin typeface="David" pitchFamily="34" charset="-79"/>
                <a:cs typeface="David" pitchFamily="34" charset="-79"/>
              </a:rPr>
              <a:t>רשב"י</a:t>
            </a:r>
            <a:r>
              <a:rPr lang="he-IL" sz="2000" b="0" kern="0" dirty="0">
                <a:solidFill>
                  <a:prstClr val="black">
                    <a:lumMod val="95000"/>
                    <a:lumOff val="5000"/>
                  </a:prstClr>
                </a:solidFill>
                <a:latin typeface="David" pitchFamily="34" charset="-79"/>
                <a:cs typeface="David" pitchFamily="34" charset="-79"/>
              </a:rPr>
              <a:t> ועל כן מקיימים הילולא לזכרו כמפיץ תורת הנסתר לעם ישראל.</a:t>
            </a:r>
          </a:p>
        </p:txBody>
      </p:sp>
    </p:spTree>
    <p:extLst>
      <p:ext uri="{BB962C8B-B14F-4D97-AF65-F5344CB8AC3E}">
        <p14:creationId xmlns:p14="http://schemas.microsoft.com/office/powerpoint/2010/main" val="92419086"/>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0" y="6453336"/>
            <a:ext cx="9144000" cy="360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400" i="1" dirty="0" smtClean="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rPr>
              <a:t>שירות בתנועה מציל חיים</a:t>
            </a:r>
            <a:endParaRPr lang="he-IL" sz="1400" i="1" dirty="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endParaRPr>
          </a:p>
        </p:txBody>
      </p:sp>
      <p:pic>
        <p:nvPicPr>
          <p:cNvPr id="11" name="Picture 12" descr="C:\Documents and Settings\u305174542\שולחן העבודה\גרפיקאי\סמלים ודגלים\ללא שם-2.g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6376" y="6381328"/>
            <a:ext cx="1092001" cy="468000"/>
          </a:xfrm>
          <a:prstGeom prst="rect">
            <a:avLst/>
          </a:prstGeom>
          <a:noFill/>
          <a:ln w="9525">
            <a:noFill/>
            <a:miter lim="800000"/>
            <a:headEnd/>
            <a:tailEnd/>
          </a:ln>
          <a:effectLst/>
        </p:spPr>
      </p:pic>
      <p:graphicFrame>
        <p:nvGraphicFramePr>
          <p:cNvPr id="7" name="דיאגרמה 6"/>
          <p:cNvGraphicFramePr/>
          <p:nvPr>
            <p:extLst>
              <p:ext uri="{D42A27DB-BD31-4B8C-83A1-F6EECF244321}">
                <p14:modId xmlns:p14="http://schemas.microsoft.com/office/powerpoint/2010/main" val="4211462070"/>
              </p:ext>
            </p:extLst>
          </p:nvPr>
        </p:nvGraphicFramePr>
        <p:xfrm>
          <a:off x="1691680" y="693312"/>
          <a:ext cx="6096000" cy="554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5" name="מלבן מעוגל 54"/>
          <p:cNvSpPr/>
          <p:nvPr/>
        </p:nvSpPr>
        <p:spPr>
          <a:xfrm>
            <a:off x="107504" y="116632"/>
            <a:ext cx="8928992" cy="504000"/>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b="1" dirty="0" smtClean="0">
                <a:solidFill>
                  <a:prstClr val="white"/>
                </a:solidFill>
                <a:effectLst>
                  <a:outerShdw blurRad="38100" dist="38100" dir="2700000" algn="tl">
                    <a:srgbClr val="000000">
                      <a:alpha val="43137"/>
                    </a:srgbClr>
                  </a:outerShdw>
                </a:effectLst>
              </a:rPr>
              <a:t>כיצד? ומי? </a:t>
            </a:r>
            <a:r>
              <a:rPr lang="he-IL" sz="2800" b="1" dirty="0">
                <a:solidFill>
                  <a:prstClr val="white"/>
                </a:solidFill>
                <a:effectLst>
                  <a:outerShdw blurRad="38100" dist="38100" dir="2700000" algn="tl">
                    <a:srgbClr val="000000">
                      <a:alpha val="43137"/>
                    </a:srgbClr>
                  </a:outerShdw>
                </a:effectLst>
              </a:rPr>
              <a:t>מגיע למירון </a:t>
            </a:r>
          </a:p>
        </p:txBody>
      </p:sp>
    </p:spTree>
    <p:extLst>
      <p:ext uri="{BB962C8B-B14F-4D97-AF65-F5344CB8AC3E}">
        <p14:creationId xmlns:p14="http://schemas.microsoft.com/office/powerpoint/2010/main" val="1762055278"/>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לבן מעוגל 12"/>
          <p:cNvSpPr/>
          <p:nvPr/>
        </p:nvSpPr>
        <p:spPr>
          <a:xfrm>
            <a:off x="107504" y="116632"/>
            <a:ext cx="8928992" cy="504000"/>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b="1" dirty="0" smtClean="0">
                <a:solidFill>
                  <a:prstClr val="white"/>
                </a:solidFill>
                <a:effectLst>
                  <a:outerShdw blurRad="38100" dist="38100" dir="2700000" algn="tl">
                    <a:srgbClr val="000000">
                      <a:alpha val="43137"/>
                    </a:srgbClr>
                  </a:outerShdw>
                </a:effectLst>
              </a:rPr>
              <a:t>דרכי והסדרי הגעה להילולה</a:t>
            </a:r>
            <a:endParaRPr lang="he-IL" sz="2800" b="1" dirty="0">
              <a:solidFill>
                <a:prstClr val="white"/>
              </a:solidFill>
              <a:effectLst>
                <a:outerShdw blurRad="38100" dist="38100" dir="2700000" algn="tl">
                  <a:srgbClr val="000000">
                    <a:alpha val="43137"/>
                  </a:srgbClr>
                </a:outerShdw>
              </a:effectLst>
            </a:endParaRPr>
          </a:p>
        </p:txBody>
      </p:sp>
      <p:sp>
        <p:nvSpPr>
          <p:cNvPr id="2" name="מלבן 1"/>
          <p:cNvSpPr/>
          <p:nvPr/>
        </p:nvSpPr>
        <p:spPr>
          <a:xfrm>
            <a:off x="0" y="6453336"/>
            <a:ext cx="9144000" cy="360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400" i="1" dirty="0" smtClean="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rPr>
              <a:t>שירות בתנועה מציל חיים</a:t>
            </a:r>
            <a:endParaRPr lang="he-IL" sz="1400" i="1" dirty="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endParaRPr>
          </a:p>
        </p:txBody>
      </p:sp>
      <p:pic>
        <p:nvPicPr>
          <p:cNvPr id="11" name="Picture 12" descr="C:\Documents and Settings\u305174542\שולחן העבודה\גרפיקאי\סמלים ודגלים\ללא שם-2.g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6376" y="6381328"/>
            <a:ext cx="1092001" cy="468000"/>
          </a:xfrm>
          <a:prstGeom prst="rect">
            <a:avLst/>
          </a:prstGeom>
          <a:noFill/>
          <a:ln w="9525">
            <a:noFill/>
            <a:miter lim="800000"/>
            <a:headEnd/>
            <a:tailEnd/>
          </a:ln>
          <a:effectLst/>
        </p:spPr>
      </p:pic>
      <p:sp>
        <p:nvSpPr>
          <p:cNvPr id="8" name="TextBox 2"/>
          <p:cNvSpPr txBox="1">
            <a:spLocks noChangeArrowheads="1"/>
          </p:cNvSpPr>
          <p:nvPr/>
        </p:nvSpPr>
        <p:spPr bwMode="auto">
          <a:xfrm>
            <a:off x="178122" y="836712"/>
            <a:ext cx="8858374"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lnSpc>
                <a:spcPct val="150000"/>
              </a:lnSpc>
              <a:buFont typeface="Wingdings" pitchFamily="2" charset="2"/>
              <a:buChar char="Ø"/>
            </a:pPr>
            <a:r>
              <a:rPr lang="he-IL" sz="2000" b="0" kern="0" dirty="0">
                <a:solidFill>
                  <a:prstClr val="black">
                    <a:lumMod val="95000"/>
                    <a:lumOff val="5000"/>
                  </a:prstClr>
                </a:solidFill>
                <a:latin typeface="David" pitchFamily="34" charset="-79"/>
                <a:cs typeface="David" pitchFamily="34" charset="-79"/>
              </a:rPr>
              <a:t>תינתן עדיפות בהיבטי התנועה לתחבורה ציבורית שבשליטה ופיקוח משרד התחבורה (</a:t>
            </a:r>
            <a:r>
              <a:rPr lang="he-IL" sz="2000" b="0" kern="0" dirty="0" smtClean="0">
                <a:solidFill>
                  <a:prstClr val="black">
                    <a:lumMod val="95000"/>
                    <a:lumOff val="5000"/>
                  </a:prstClr>
                </a:solidFill>
                <a:latin typeface="David" pitchFamily="34" charset="-79"/>
                <a:cs typeface="David" pitchFamily="34" charset="-79"/>
              </a:rPr>
              <a:t>אוטובוסים).</a:t>
            </a:r>
            <a:endParaRPr lang="he-IL" sz="2000" b="0" kern="0" dirty="0">
              <a:solidFill>
                <a:prstClr val="black">
                  <a:lumMod val="95000"/>
                  <a:lumOff val="5000"/>
                </a:prstClr>
              </a:solidFill>
              <a:latin typeface="David" pitchFamily="34" charset="-79"/>
              <a:cs typeface="David" pitchFamily="34" charset="-79"/>
            </a:endParaRPr>
          </a:p>
          <a:p>
            <a:pPr eaLnBrk="1" hangingPunct="1">
              <a:lnSpc>
                <a:spcPct val="150000"/>
              </a:lnSpc>
              <a:buFont typeface="Wingdings" pitchFamily="2" charset="2"/>
              <a:buChar char="Ø"/>
            </a:pPr>
            <a:r>
              <a:rPr lang="he-IL" sz="2000" b="0" kern="0" dirty="0">
                <a:solidFill>
                  <a:prstClr val="black">
                    <a:lumMod val="95000"/>
                    <a:lumOff val="5000"/>
                  </a:prstClr>
                </a:solidFill>
                <a:latin typeface="David" pitchFamily="34" charset="-79"/>
                <a:cs typeface="David" pitchFamily="34" charset="-79"/>
              </a:rPr>
              <a:t>החוגגים יוסעו להילולה בהר מירון מערים בכל רחבי הארץ בתשלום, באמצעות קווים סדירים ע"ב התנהלות בשגרה ובנוסף ייקבעו ע"י חברות ההסעה נקודות איסוף נוספות בערים מרכזיות בהם ריבוי מבקשים להגיע להילולה (ירושלים, אשדוד וכו')</a:t>
            </a:r>
          </a:p>
          <a:p>
            <a:pPr eaLnBrk="1" hangingPunct="1">
              <a:lnSpc>
                <a:spcPct val="150000"/>
              </a:lnSpc>
              <a:buFont typeface="Wingdings" pitchFamily="2" charset="2"/>
              <a:buChar char="Ø"/>
            </a:pPr>
            <a:r>
              <a:rPr lang="he-IL" sz="2000" b="0" kern="0" dirty="0">
                <a:solidFill>
                  <a:prstClr val="black">
                    <a:lumMod val="95000"/>
                    <a:lumOff val="5000"/>
                  </a:prstClr>
                </a:solidFill>
                <a:latin typeface="David" pitchFamily="34" charset="-79"/>
                <a:cs typeface="David" pitchFamily="34" charset="-79"/>
              </a:rPr>
              <a:t>בימי ההילולה יתוגבר משמעותית מערך תחבורה ציבורית ויפתחו קווים נוספים מאתרים ברמה ארצית עפ"י בחינה וניתוח מוקדם של משרד התחבורה.</a:t>
            </a:r>
          </a:p>
          <a:p>
            <a:pPr eaLnBrk="1" hangingPunct="1">
              <a:lnSpc>
                <a:spcPct val="150000"/>
              </a:lnSpc>
              <a:buFont typeface="Wingdings" pitchFamily="2" charset="2"/>
              <a:buChar char="Ø"/>
            </a:pPr>
            <a:r>
              <a:rPr lang="he-IL" sz="2000" b="0" kern="0" dirty="0">
                <a:solidFill>
                  <a:prstClr val="black">
                    <a:lumMod val="95000"/>
                    <a:lumOff val="5000"/>
                  </a:prstClr>
                </a:solidFill>
                <a:latin typeface="David" pitchFamily="34" charset="-79"/>
                <a:cs typeface="David" pitchFamily="34" charset="-79"/>
              </a:rPr>
              <a:t>הורדה ואיסוף החוגגים המגיעים עם אוטובוסים של תחבורה ציבורית תתבצע בסמוך לאתר ההילולה בטרמינלים מוסדרים</a:t>
            </a:r>
            <a:r>
              <a:rPr lang="he-IL" sz="2000" b="0" kern="0" dirty="0" smtClean="0">
                <a:solidFill>
                  <a:prstClr val="black">
                    <a:lumMod val="95000"/>
                    <a:lumOff val="5000"/>
                  </a:prstClr>
                </a:solidFill>
                <a:latin typeface="David" pitchFamily="34" charset="-79"/>
                <a:cs typeface="David" pitchFamily="34" charset="-79"/>
              </a:rPr>
              <a:t>.</a:t>
            </a:r>
          </a:p>
          <a:p>
            <a:pPr eaLnBrk="1" hangingPunct="1">
              <a:lnSpc>
                <a:spcPct val="150000"/>
              </a:lnSpc>
              <a:buFont typeface="Wingdings" pitchFamily="2" charset="2"/>
              <a:buChar char="Ø"/>
            </a:pPr>
            <a:r>
              <a:rPr lang="he-IL" sz="2000" b="0" u="sng" kern="0" dirty="0" smtClean="0">
                <a:solidFill>
                  <a:srgbClr val="C00000"/>
                </a:solidFill>
                <a:latin typeface="David" pitchFamily="34" charset="-79"/>
                <a:cs typeface="David" pitchFamily="34" charset="-79"/>
              </a:rPr>
              <a:t>הטרמינלים והצירי הולכי הרגל המובילים אליהם יסומנו בצבע (תאורה ודגלים) התואם לצבע כרטיס נסיעה.</a:t>
            </a:r>
            <a:endParaRPr lang="he-IL" sz="2000" b="0" u="sng" kern="0" dirty="0">
              <a:solidFill>
                <a:srgbClr val="C00000"/>
              </a:solidFill>
              <a:latin typeface="David" pitchFamily="34" charset="-79"/>
              <a:cs typeface="David" pitchFamily="34" charset="-79"/>
            </a:endParaRPr>
          </a:p>
        </p:txBody>
      </p:sp>
    </p:spTree>
    <p:extLst>
      <p:ext uri="{BB962C8B-B14F-4D97-AF65-F5344CB8AC3E}">
        <p14:creationId xmlns:p14="http://schemas.microsoft.com/office/powerpoint/2010/main" val="326458651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מלבן מעוגל 12"/>
          <p:cNvSpPr/>
          <p:nvPr/>
        </p:nvSpPr>
        <p:spPr>
          <a:xfrm>
            <a:off x="107504" y="116632"/>
            <a:ext cx="8928992" cy="504000"/>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800" b="1" dirty="0" smtClean="0">
                <a:solidFill>
                  <a:prstClr val="white"/>
                </a:solidFill>
                <a:effectLst>
                  <a:outerShdw blurRad="38100" dist="38100" dir="2700000" algn="tl">
                    <a:srgbClr val="000000">
                      <a:alpha val="43137"/>
                    </a:srgbClr>
                  </a:outerShdw>
                </a:effectLst>
              </a:rPr>
              <a:t>דרכי והסדרי הגעה להילולה</a:t>
            </a:r>
            <a:endParaRPr lang="he-IL" sz="2800" b="1" dirty="0">
              <a:solidFill>
                <a:prstClr val="white"/>
              </a:solidFill>
              <a:effectLst>
                <a:outerShdw blurRad="38100" dist="38100" dir="2700000" algn="tl">
                  <a:srgbClr val="000000">
                    <a:alpha val="43137"/>
                  </a:srgbClr>
                </a:outerShdw>
              </a:effectLst>
            </a:endParaRPr>
          </a:p>
        </p:txBody>
      </p:sp>
      <p:sp>
        <p:nvSpPr>
          <p:cNvPr id="2" name="מלבן 1"/>
          <p:cNvSpPr/>
          <p:nvPr/>
        </p:nvSpPr>
        <p:spPr>
          <a:xfrm>
            <a:off x="0" y="6453336"/>
            <a:ext cx="9144000" cy="360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400" i="1" dirty="0" smtClean="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rPr>
              <a:t>שירות בתנועה מציל חיים</a:t>
            </a:r>
            <a:endParaRPr lang="he-IL" sz="1400" i="1" dirty="0">
              <a:solidFill>
                <a:prstClr val="white"/>
              </a:solidFill>
              <a:effectLst>
                <a:outerShdw blurRad="38100" dist="38100" dir="2700000" algn="tl">
                  <a:srgbClr val="000000">
                    <a:alpha val="43137"/>
                  </a:srgbClr>
                </a:outerShdw>
              </a:effectLst>
              <a:latin typeface="Guttman Adii-Light" pitchFamily="2" charset="-79"/>
              <a:cs typeface="Guttman Adii-Light" pitchFamily="2" charset="-79"/>
            </a:endParaRPr>
          </a:p>
        </p:txBody>
      </p:sp>
      <p:pic>
        <p:nvPicPr>
          <p:cNvPr id="11" name="Picture 12" descr="C:\Documents and Settings\u305174542\שולחן העבודה\גרפיקאי\סמלים ודגלים\ללא שם-2.gi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6376" y="6381328"/>
            <a:ext cx="1092001" cy="468000"/>
          </a:xfrm>
          <a:prstGeom prst="rect">
            <a:avLst/>
          </a:prstGeom>
          <a:noFill/>
          <a:ln w="9525">
            <a:noFill/>
            <a:miter lim="800000"/>
            <a:headEnd/>
            <a:tailEnd/>
          </a:ln>
          <a:effectLst/>
        </p:spPr>
      </p:pic>
      <p:sp>
        <p:nvSpPr>
          <p:cNvPr id="8" name="TextBox 2"/>
          <p:cNvSpPr txBox="1">
            <a:spLocks noChangeArrowheads="1"/>
          </p:cNvSpPr>
          <p:nvPr/>
        </p:nvSpPr>
        <p:spPr bwMode="auto">
          <a:xfrm>
            <a:off x="178122" y="836712"/>
            <a:ext cx="8858374" cy="3747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lnSpc>
                <a:spcPct val="150000"/>
              </a:lnSpc>
              <a:buFont typeface="+mj-lt"/>
              <a:buAutoNum type="arabicPeriod" startAt="5"/>
            </a:pPr>
            <a:r>
              <a:rPr lang="he-IL" sz="2000" b="0" kern="0" dirty="0">
                <a:solidFill>
                  <a:prstClr val="black">
                    <a:lumMod val="95000"/>
                    <a:lumOff val="5000"/>
                  </a:prstClr>
                </a:solidFill>
                <a:latin typeface="David" pitchFamily="34" charset="-79"/>
                <a:cs typeface="David" pitchFamily="34" charset="-79"/>
              </a:rPr>
              <a:t>אוטובוסים של חברות הסעה פרטיות יופנו לחניונים בעין הוזים </a:t>
            </a:r>
            <a:r>
              <a:rPr lang="he-IL" sz="2000" b="0" kern="0" dirty="0" smtClean="0">
                <a:solidFill>
                  <a:prstClr val="black">
                    <a:lumMod val="95000"/>
                    <a:lumOff val="5000"/>
                  </a:prstClr>
                </a:solidFill>
                <a:latin typeface="David" pitchFamily="34" charset="-79"/>
                <a:cs typeface="David" pitchFamily="34" charset="-79"/>
              </a:rPr>
              <a:t>ופרוד </a:t>
            </a:r>
            <a:r>
              <a:rPr lang="he-IL" sz="2000" b="0" kern="0" dirty="0">
                <a:solidFill>
                  <a:prstClr val="black">
                    <a:lumMod val="95000"/>
                    <a:lumOff val="5000"/>
                  </a:prstClr>
                </a:solidFill>
                <a:latin typeface="David" pitchFamily="34" charset="-79"/>
                <a:cs typeface="David" pitchFamily="34" charset="-79"/>
              </a:rPr>
              <a:t>,משם החוגגים יוסעו לאתר ההילולה באמצעות </a:t>
            </a:r>
            <a:r>
              <a:rPr lang="he-IL" sz="2000" b="0" kern="0" dirty="0" err="1">
                <a:solidFill>
                  <a:prstClr val="black">
                    <a:lumMod val="95000"/>
                    <a:lumOff val="5000"/>
                  </a:prstClr>
                </a:solidFill>
                <a:latin typeface="David" pitchFamily="34" charset="-79"/>
                <a:cs typeface="David" pitchFamily="34" charset="-79"/>
              </a:rPr>
              <a:t>שאטלים</a:t>
            </a:r>
            <a:r>
              <a:rPr lang="he-IL" sz="2000" b="0" kern="0" dirty="0">
                <a:solidFill>
                  <a:prstClr val="black">
                    <a:lumMod val="95000"/>
                    <a:lumOff val="5000"/>
                  </a:prstClr>
                </a:solidFill>
                <a:latin typeface="David" pitchFamily="34" charset="-79"/>
                <a:cs typeface="David" pitchFamily="34" charset="-79"/>
              </a:rPr>
              <a:t> ללא תשלום.</a:t>
            </a:r>
          </a:p>
          <a:p>
            <a:pPr eaLnBrk="1" hangingPunct="1">
              <a:lnSpc>
                <a:spcPct val="150000"/>
              </a:lnSpc>
              <a:buFontTx/>
              <a:buAutoNum type="arabicPeriod" startAt="5"/>
            </a:pPr>
            <a:r>
              <a:rPr lang="he-IL" sz="2000" b="0" kern="0" dirty="0">
                <a:solidFill>
                  <a:prstClr val="black">
                    <a:lumMod val="95000"/>
                    <a:lumOff val="5000"/>
                  </a:prstClr>
                </a:solidFill>
                <a:latin typeface="David" pitchFamily="34" charset="-79"/>
                <a:cs typeface="David" pitchFamily="34" charset="-79"/>
              </a:rPr>
              <a:t>נכים, בעלי מוגבלות תנועה עם תוו עפ"י החוק, יורשו לחנות </a:t>
            </a:r>
            <a:r>
              <a:rPr lang="he-IL" sz="2000" b="0" kern="0" dirty="0" smtClean="0">
                <a:solidFill>
                  <a:prstClr val="black">
                    <a:lumMod val="95000"/>
                    <a:lumOff val="5000"/>
                  </a:prstClr>
                </a:solidFill>
                <a:latin typeface="David" pitchFamily="34" charset="-79"/>
                <a:cs typeface="David" pitchFamily="34" charset="-79"/>
              </a:rPr>
              <a:t>בחניונים בפרוד ובעין הוזים </a:t>
            </a:r>
            <a:r>
              <a:rPr lang="he-IL" sz="2000" b="0" kern="0" dirty="0">
                <a:solidFill>
                  <a:prstClr val="black">
                    <a:lumMod val="95000"/>
                    <a:lumOff val="5000"/>
                  </a:prstClr>
                </a:solidFill>
                <a:latin typeface="David" pitchFamily="34" charset="-79"/>
                <a:cs typeface="David" pitchFamily="34" charset="-79"/>
              </a:rPr>
              <a:t>ויוסעו למושב מירון ללא תשלום.</a:t>
            </a:r>
          </a:p>
          <a:p>
            <a:pPr eaLnBrk="1" hangingPunct="1">
              <a:lnSpc>
                <a:spcPct val="150000"/>
              </a:lnSpc>
              <a:buFontTx/>
              <a:buAutoNum type="arabicPeriod" startAt="5"/>
            </a:pPr>
            <a:r>
              <a:rPr lang="he-IL" sz="2000" b="0" u="sng" kern="0" dirty="0">
                <a:solidFill>
                  <a:srgbClr val="C00000"/>
                </a:solidFill>
                <a:latin typeface="David" pitchFamily="34" charset="-79"/>
                <a:cs typeface="David" pitchFamily="34" charset="-79"/>
              </a:rPr>
              <a:t>לא תתאפשר הגעה בכלי רכב פרטיים ולא תתאפשר החניה בשטחים ובצדי הדרך בסביבה הקרובה והרחוקה של מושב מירון/ אתר ההילולה.</a:t>
            </a:r>
          </a:p>
          <a:p>
            <a:pPr eaLnBrk="1" hangingPunct="1">
              <a:lnSpc>
                <a:spcPct val="150000"/>
              </a:lnSpc>
              <a:buFontTx/>
              <a:buAutoNum type="arabicPeriod" startAt="5"/>
            </a:pPr>
            <a:r>
              <a:rPr lang="he-IL" sz="2000" b="0" kern="0" dirty="0">
                <a:solidFill>
                  <a:prstClr val="black">
                    <a:lumMod val="95000"/>
                    <a:lumOff val="5000"/>
                  </a:prstClr>
                </a:solidFill>
                <a:latin typeface="David" pitchFamily="34" charset="-79"/>
                <a:cs typeface="David" pitchFamily="34" charset="-79"/>
              </a:rPr>
              <a:t>יבוצע וויסות ומיון התנועה בנקודות שליטה קרובות ורחוקות בצירים מרכזיים המובלים למושב מירון. </a:t>
            </a:r>
          </a:p>
        </p:txBody>
      </p:sp>
    </p:spTree>
    <p:extLst>
      <p:ext uri="{BB962C8B-B14F-4D97-AF65-F5344CB8AC3E}">
        <p14:creationId xmlns:p14="http://schemas.microsoft.com/office/powerpoint/2010/main" val="143674863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652" y="45362"/>
            <a:ext cx="9144000" cy="6858000"/>
          </a:xfrm>
          <a:prstGeom prst="rect">
            <a:avLst/>
          </a:prstGeom>
          <a:noFill/>
          <a:ln w="9525">
            <a:noFill/>
            <a:miter lim="800000"/>
            <a:headEnd/>
            <a:tailEnd/>
          </a:ln>
        </p:spPr>
      </p:pic>
      <p:sp>
        <p:nvSpPr>
          <p:cNvPr id="7" name="אליפסה 6"/>
          <p:cNvSpPr/>
          <p:nvPr/>
        </p:nvSpPr>
        <p:spPr>
          <a:xfrm>
            <a:off x="7812368" y="3573024"/>
            <a:ext cx="72000" cy="72000"/>
          </a:xfrm>
          <a:prstGeom prst="ellipse">
            <a:avLst/>
          </a:prstGeom>
          <a:solidFill>
            <a:schemeClr val="accent2">
              <a:lumMod val="50000"/>
            </a:schemeClr>
          </a:solidFill>
          <a:ln>
            <a:solidFill>
              <a:schemeClr val="bg2">
                <a:lumMod val="1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endParaRPr lang="he-IL">
              <a:solidFill>
                <a:prstClr val="white"/>
              </a:solidFill>
            </a:endParaRPr>
          </a:p>
        </p:txBody>
      </p:sp>
      <p:sp>
        <p:nvSpPr>
          <p:cNvPr id="15" name="אליפסה 14"/>
          <p:cNvSpPr/>
          <p:nvPr/>
        </p:nvSpPr>
        <p:spPr>
          <a:xfrm>
            <a:off x="5724128" y="1701230"/>
            <a:ext cx="72000" cy="72000"/>
          </a:xfrm>
          <a:prstGeom prst="ellipse">
            <a:avLst/>
          </a:prstGeom>
          <a:solidFill>
            <a:schemeClr val="tx2">
              <a:lumMod val="60000"/>
              <a:lumOff val="40000"/>
            </a:schemeClr>
          </a:solidFill>
          <a:ln>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endParaRPr lang="he-IL">
              <a:solidFill>
                <a:prstClr val="white"/>
              </a:solidFill>
            </a:endParaRPr>
          </a:p>
        </p:txBody>
      </p:sp>
      <p:sp>
        <p:nvSpPr>
          <p:cNvPr id="21" name="אליפסה 20"/>
          <p:cNvSpPr/>
          <p:nvPr/>
        </p:nvSpPr>
        <p:spPr>
          <a:xfrm>
            <a:off x="4173076" y="4401112"/>
            <a:ext cx="72000" cy="72000"/>
          </a:xfrm>
          <a:prstGeom prst="ellipse">
            <a:avLst/>
          </a:prstGeom>
          <a:solidFill>
            <a:schemeClr val="accent4">
              <a:lumMod val="75000"/>
            </a:schemeClr>
          </a:solidFill>
          <a:ln>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endParaRPr lang="he-IL">
              <a:solidFill>
                <a:prstClr val="white"/>
              </a:solidFill>
            </a:endParaRPr>
          </a:p>
        </p:txBody>
      </p:sp>
      <p:sp>
        <p:nvSpPr>
          <p:cNvPr id="4" name="הסבר מלבני 3"/>
          <p:cNvSpPr/>
          <p:nvPr/>
        </p:nvSpPr>
        <p:spPr>
          <a:xfrm>
            <a:off x="8100392" y="3213000"/>
            <a:ext cx="792000" cy="720056"/>
          </a:xfrm>
          <a:prstGeom prst="wedgeRectCallout">
            <a:avLst>
              <a:gd name="adj1" fmla="val -79873"/>
              <a:gd name="adj2" fmla="val 8781"/>
            </a:avLst>
          </a:prstGeom>
          <a:solidFill>
            <a:srgbClr val="009900"/>
          </a:solidFill>
          <a:ln>
            <a:solidFill>
              <a:schemeClr val="tx2">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latin typeface="David" pitchFamily="34" charset="-79"/>
                <a:cs typeface="David" pitchFamily="34" charset="-79"/>
              </a:rPr>
              <a:t>פילון</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נק' וויסות  אוטובוסים</a:t>
            </a:r>
            <a:endParaRPr lang="he-IL" sz="1200" b="1" dirty="0">
              <a:solidFill>
                <a:prstClr val="white"/>
              </a:solidFill>
              <a:latin typeface="David" pitchFamily="34" charset="-79"/>
              <a:cs typeface="David" pitchFamily="34" charset="-79"/>
            </a:endParaRPr>
          </a:p>
        </p:txBody>
      </p:sp>
      <p:sp>
        <p:nvSpPr>
          <p:cNvPr id="26" name="הסבר מלבני 25"/>
          <p:cNvSpPr/>
          <p:nvPr/>
        </p:nvSpPr>
        <p:spPr>
          <a:xfrm>
            <a:off x="6084168" y="1177424"/>
            <a:ext cx="804727" cy="643232"/>
          </a:xfrm>
          <a:prstGeom prst="wedgeRectCallout">
            <a:avLst>
              <a:gd name="adj1" fmla="val -82537"/>
              <a:gd name="adj2" fmla="val 33554"/>
            </a:avLst>
          </a:prstGeom>
          <a:solidFill>
            <a:schemeClr val="accent4">
              <a:lumMod val="75000"/>
            </a:scheme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עין הוזים</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חניון אוטובוסים</a:t>
            </a:r>
            <a:endParaRPr lang="he-IL" sz="1200" b="1" dirty="0">
              <a:solidFill>
                <a:prstClr val="white"/>
              </a:solidFill>
              <a:latin typeface="David" pitchFamily="34" charset="-79"/>
              <a:cs typeface="David" pitchFamily="34" charset="-79"/>
            </a:endParaRPr>
          </a:p>
        </p:txBody>
      </p:sp>
      <p:sp>
        <p:nvSpPr>
          <p:cNvPr id="27" name="הסבר מלבני 26"/>
          <p:cNvSpPr/>
          <p:nvPr/>
        </p:nvSpPr>
        <p:spPr>
          <a:xfrm>
            <a:off x="4427984" y="4365104"/>
            <a:ext cx="806400" cy="644400"/>
          </a:xfrm>
          <a:prstGeom prst="wedgeRectCallout">
            <a:avLst>
              <a:gd name="adj1" fmla="val -72968"/>
              <a:gd name="adj2" fmla="val -36225"/>
            </a:avLst>
          </a:prstGeom>
          <a:solidFill>
            <a:schemeClr val="accent4">
              <a:lumMod val="75000"/>
            </a:scheme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פרוד</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חניון  אוטובוסים</a:t>
            </a:r>
            <a:endParaRPr lang="he-IL" sz="1200" b="1" dirty="0">
              <a:solidFill>
                <a:prstClr val="white"/>
              </a:solidFill>
              <a:latin typeface="David" pitchFamily="34" charset="-79"/>
              <a:cs typeface="David" pitchFamily="34" charset="-79"/>
            </a:endParaRPr>
          </a:p>
        </p:txBody>
      </p:sp>
      <p:sp>
        <p:nvSpPr>
          <p:cNvPr id="29" name="אליפסה 28"/>
          <p:cNvSpPr/>
          <p:nvPr/>
        </p:nvSpPr>
        <p:spPr>
          <a:xfrm>
            <a:off x="4716016" y="980728"/>
            <a:ext cx="72000" cy="72000"/>
          </a:xfrm>
          <a:prstGeom prst="ellipse">
            <a:avLst/>
          </a:prstGeom>
          <a:solidFill>
            <a:schemeClr val="tx2">
              <a:lumMod val="60000"/>
              <a:lumOff val="40000"/>
            </a:schemeClr>
          </a:solidFill>
          <a:ln>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endParaRPr lang="he-IL">
              <a:solidFill>
                <a:prstClr val="white"/>
              </a:solidFill>
            </a:endParaRPr>
          </a:p>
        </p:txBody>
      </p:sp>
      <p:sp>
        <p:nvSpPr>
          <p:cNvPr id="30" name="הסבר מלבני 29"/>
          <p:cNvSpPr/>
          <p:nvPr/>
        </p:nvSpPr>
        <p:spPr>
          <a:xfrm>
            <a:off x="4860032" y="908720"/>
            <a:ext cx="806400" cy="644400"/>
          </a:xfrm>
          <a:prstGeom prst="wedgeRectCallout">
            <a:avLst>
              <a:gd name="adj1" fmla="val -63530"/>
              <a:gd name="adj2" fmla="val -32250"/>
            </a:avLst>
          </a:prstGeom>
          <a:solidFill>
            <a:schemeClr val="accent6">
              <a:lumMod val="75000"/>
            </a:schemeClr>
          </a:solidFill>
          <a:ln>
            <a:solidFill>
              <a:schemeClr val="tx2">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ספסופה</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חניון  נכים וחירום</a:t>
            </a:r>
            <a:endParaRPr lang="he-IL" sz="1200" b="1" dirty="0">
              <a:solidFill>
                <a:prstClr val="white"/>
              </a:solidFill>
              <a:latin typeface="David" pitchFamily="34" charset="-79"/>
              <a:cs typeface="David" pitchFamily="34" charset="-79"/>
            </a:endParaRPr>
          </a:p>
        </p:txBody>
      </p:sp>
      <p:sp>
        <p:nvSpPr>
          <p:cNvPr id="34" name="אליפסה 33"/>
          <p:cNvSpPr/>
          <p:nvPr/>
        </p:nvSpPr>
        <p:spPr>
          <a:xfrm>
            <a:off x="6751387" y="1359809"/>
            <a:ext cx="360040" cy="288032"/>
          </a:xfrm>
          <a:prstGeom prst="ellipse">
            <a:avLst/>
          </a:prstGeom>
          <a:solidFill>
            <a:srgbClr val="FFFF00"/>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dirty="0" smtClean="0">
                <a:solidFill>
                  <a:srgbClr val="1F497D">
                    <a:lumMod val="50000"/>
                  </a:srgbClr>
                </a:solidFill>
                <a:latin typeface="David" pitchFamily="34" charset="-79"/>
                <a:cs typeface="David" pitchFamily="34" charset="-79"/>
              </a:rPr>
              <a:t>450</a:t>
            </a:r>
            <a:endParaRPr lang="he-IL" sz="1200" b="1" dirty="0">
              <a:solidFill>
                <a:srgbClr val="1F497D">
                  <a:lumMod val="50000"/>
                </a:srgbClr>
              </a:solidFill>
              <a:latin typeface="David" pitchFamily="34" charset="-79"/>
              <a:cs typeface="David" pitchFamily="34" charset="-79"/>
            </a:endParaRPr>
          </a:p>
        </p:txBody>
      </p:sp>
      <p:sp>
        <p:nvSpPr>
          <p:cNvPr id="36" name="Oval 6"/>
          <p:cNvSpPr>
            <a:spLocks noChangeArrowheads="1"/>
          </p:cNvSpPr>
          <p:nvPr/>
        </p:nvSpPr>
        <p:spPr bwMode="auto">
          <a:xfrm rot="20462711">
            <a:off x="4769891" y="2063884"/>
            <a:ext cx="446304" cy="464067"/>
          </a:xfrm>
          <a:prstGeom prst="ellipse">
            <a:avLst/>
          </a:prstGeom>
          <a:solidFill>
            <a:schemeClr val="bg1"/>
          </a:solidFill>
          <a:ln w="28575" algn="ctr">
            <a:solidFill>
              <a:schemeClr val="accent2">
                <a:lumMod val="50000"/>
              </a:schemeClr>
            </a:solidFill>
            <a:round/>
            <a:headEnd/>
            <a:tailEnd/>
          </a:ln>
          <a:effectLst>
            <a:outerShdw blurRad="63500" sx="102000" sy="102000" algn="ctr" rotWithShape="0">
              <a:prstClr val="black">
                <a:alpha val="40000"/>
              </a:prstClr>
            </a:outerShdw>
          </a:effectLst>
          <a:scene3d>
            <a:camera prst="orthographicFront"/>
            <a:lightRig rig="threePt" dir="t"/>
          </a:scene3d>
          <a:sp3d>
            <a:bevelT w="165100" prst="coolSlant"/>
          </a:sp3d>
        </p:spPr>
        <p:txBody>
          <a:bodyPr wrap="none" lIns="0" tIns="0" rIns="0" bIns="0" anchor="ctr"/>
          <a:lstStyle/>
          <a:p>
            <a:pPr algn="ctr">
              <a:defRPr/>
            </a:pPr>
            <a:r>
              <a:rPr lang="he-IL" sz="1200" b="1" dirty="0">
                <a:solidFill>
                  <a:srgbClr val="C0504D">
                    <a:lumMod val="50000"/>
                  </a:srgbClr>
                </a:solidFill>
                <a:latin typeface="David" pitchFamily="34" charset="-79"/>
                <a:cs typeface="David" pitchFamily="34" charset="-79"/>
              </a:rPr>
              <a:t> </a:t>
            </a:r>
            <a:r>
              <a:rPr lang="he-IL" sz="1200" b="1" dirty="0" smtClean="0">
                <a:solidFill>
                  <a:srgbClr val="C0504D">
                    <a:lumMod val="50000"/>
                  </a:srgbClr>
                </a:solidFill>
                <a:latin typeface="David" pitchFamily="34" charset="-79"/>
                <a:cs typeface="David" pitchFamily="34" charset="-79"/>
              </a:rPr>
              <a:t>מעגל </a:t>
            </a:r>
          </a:p>
          <a:p>
            <a:pPr algn="ctr">
              <a:defRPr/>
            </a:pPr>
            <a:r>
              <a:rPr lang="he-IL" sz="1200" b="1" dirty="0" smtClean="0">
                <a:solidFill>
                  <a:srgbClr val="C0504D">
                    <a:lumMod val="50000"/>
                  </a:srgbClr>
                </a:solidFill>
                <a:latin typeface="David" pitchFamily="34" charset="-79"/>
                <a:cs typeface="David" pitchFamily="34" charset="-79"/>
              </a:rPr>
              <a:t>מרכזי </a:t>
            </a:r>
            <a:endParaRPr lang="en-US" sz="1200" b="1" dirty="0">
              <a:solidFill>
                <a:srgbClr val="C0504D">
                  <a:lumMod val="50000"/>
                </a:srgbClr>
              </a:solidFill>
              <a:latin typeface="David" pitchFamily="34" charset="-79"/>
              <a:cs typeface="David" pitchFamily="34" charset="-79"/>
            </a:endParaRPr>
          </a:p>
        </p:txBody>
      </p:sp>
      <p:sp>
        <p:nvSpPr>
          <p:cNvPr id="24" name="אליפסה 23"/>
          <p:cNvSpPr/>
          <p:nvPr/>
        </p:nvSpPr>
        <p:spPr>
          <a:xfrm>
            <a:off x="8460432" y="3861048"/>
            <a:ext cx="360040" cy="288032"/>
          </a:xfrm>
          <a:prstGeom prst="ellipse">
            <a:avLst/>
          </a:prstGeom>
          <a:solidFill>
            <a:srgbClr val="FFFF00"/>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dirty="0" smtClean="0">
                <a:solidFill>
                  <a:srgbClr val="1F497D">
                    <a:lumMod val="50000"/>
                  </a:srgbClr>
                </a:solidFill>
                <a:latin typeface="David" pitchFamily="34" charset="-79"/>
                <a:cs typeface="David" pitchFamily="34" charset="-79"/>
              </a:rPr>
              <a:t>142</a:t>
            </a:r>
            <a:endParaRPr lang="he-IL" sz="1200" b="1" dirty="0">
              <a:solidFill>
                <a:srgbClr val="1F497D">
                  <a:lumMod val="50000"/>
                </a:srgbClr>
              </a:solidFill>
              <a:latin typeface="David" pitchFamily="34" charset="-79"/>
              <a:cs typeface="David" pitchFamily="34" charset="-79"/>
            </a:endParaRPr>
          </a:p>
        </p:txBody>
      </p:sp>
      <p:sp>
        <p:nvSpPr>
          <p:cNvPr id="37" name="הסבר קווי 2 36"/>
          <p:cNvSpPr/>
          <p:nvPr/>
        </p:nvSpPr>
        <p:spPr>
          <a:xfrm>
            <a:off x="2760540" y="5116344"/>
            <a:ext cx="792000" cy="432000"/>
          </a:xfrm>
          <a:prstGeom prst="borderCallout2">
            <a:avLst>
              <a:gd name="adj1" fmla="val 368"/>
              <a:gd name="adj2" fmla="val 58275"/>
              <a:gd name="adj3" fmla="val -29902"/>
              <a:gd name="adj4" fmla="val 81626"/>
              <a:gd name="adj5" fmla="val -74258"/>
              <a:gd name="adj6" fmla="val 90942"/>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חנניה</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הסטה</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43" name="הסבר קווי 2 42"/>
          <p:cNvSpPr/>
          <p:nvPr/>
        </p:nvSpPr>
        <p:spPr>
          <a:xfrm>
            <a:off x="1438519" y="4687304"/>
            <a:ext cx="792000" cy="432000"/>
          </a:xfrm>
          <a:prstGeom prst="borderCallout2">
            <a:avLst>
              <a:gd name="adj1" fmla="val 368"/>
              <a:gd name="adj2" fmla="val 58275"/>
              <a:gd name="adj3" fmla="val -24942"/>
              <a:gd name="adj4" fmla="val 76256"/>
              <a:gd name="adj5" fmla="val -34004"/>
              <a:gd name="adj6" fmla="val 115683"/>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err="1" smtClean="0">
                <a:solidFill>
                  <a:prstClr val="white"/>
                </a:solidFill>
                <a:effectLst>
                  <a:outerShdw blurRad="38100" dist="38100" dir="2700000" algn="tl">
                    <a:srgbClr val="000000">
                      <a:alpha val="43137"/>
                    </a:srgbClr>
                  </a:outerShdw>
                </a:effectLst>
                <a:latin typeface="David" pitchFamily="34" charset="-79"/>
                <a:cs typeface="David" pitchFamily="34" charset="-79"/>
              </a:rPr>
              <a:t>ראמה</a:t>
            </a:r>
            <a:endPar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endParaRP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וויסות</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44" name="הסבר קווי 2 43"/>
          <p:cNvSpPr/>
          <p:nvPr/>
        </p:nvSpPr>
        <p:spPr>
          <a:xfrm>
            <a:off x="6822087" y="2394788"/>
            <a:ext cx="792000" cy="432000"/>
          </a:xfrm>
          <a:prstGeom prst="borderCallout2">
            <a:avLst>
              <a:gd name="adj1" fmla="val 44597"/>
              <a:gd name="adj2" fmla="val -2037"/>
              <a:gd name="adj3" fmla="val 60913"/>
              <a:gd name="adj4" fmla="val -18483"/>
              <a:gd name="adj5" fmla="val 48478"/>
              <a:gd name="adj6" fmla="val -39662"/>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צומת בירייה</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הסטה</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45" name="הסבר קווי 2 44"/>
          <p:cNvSpPr/>
          <p:nvPr/>
        </p:nvSpPr>
        <p:spPr>
          <a:xfrm>
            <a:off x="4922500" y="44672"/>
            <a:ext cx="792000" cy="432000"/>
          </a:xfrm>
          <a:prstGeom prst="borderCallout2">
            <a:avLst>
              <a:gd name="adj1" fmla="val 54075"/>
              <a:gd name="adj2" fmla="val -3760"/>
              <a:gd name="adj3" fmla="val 74352"/>
              <a:gd name="adj4" fmla="val -21765"/>
              <a:gd name="adj5" fmla="val 115295"/>
              <a:gd name="adj6" fmla="val -21065"/>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err="1" smtClean="0">
                <a:solidFill>
                  <a:prstClr val="white"/>
                </a:solidFill>
                <a:latin typeface="David" pitchFamily="34" charset="-79"/>
                <a:cs typeface="David" pitchFamily="34" charset="-79"/>
              </a:rPr>
              <a:t>ג'יש</a:t>
            </a:r>
            <a:endParaRPr lang="he-IL" sz="1200" b="1" u="sng" dirty="0" smtClean="0">
              <a:solidFill>
                <a:prstClr val="white"/>
              </a:solidFill>
              <a:latin typeface="David" pitchFamily="34" charset="-79"/>
              <a:cs typeface="David" pitchFamily="34" charset="-79"/>
            </a:endParaRPr>
          </a:p>
          <a:p>
            <a:pPr algn="ctr" fontAlgn="base">
              <a:spcBef>
                <a:spcPct val="0"/>
              </a:spcBef>
              <a:spcAft>
                <a:spcPct val="0"/>
              </a:spcAft>
            </a:pPr>
            <a:r>
              <a:rPr lang="he-IL" sz="1200" dirty="0" smtClean="0">
                <a:solidFill>
                  <a:prstClr val="white"/>
                </a:solidFill>
                <a:latin typeface="David" pitchFamily="34" charset="-79"/>
                <a:cs typeface="David" pitchFamily="34" charset="-79"/>
              </a:rPr>
              <a:t>נקודת הסטה</a:t>
            </a:r>
            <a:endParaRPr lang="he-IL" sz="1200" dirty="0">
              <a:solidFill>
                <a:prstClr val="white"/>
              </a:solidFill>
              <a:latin typeface="David" pitchFamily="34" charset="-79"/>
              <a:cs typeface="David" pitchFamily="34" charset="-79"/>
            </a:endParaRPr>
          </a:p>
        </p:txBody>
      </p:sp>
      <p:sp>
        <p:nvSpPr>
          <p:cNvPr id="46" name="מחומש 45"/>
          <p:cNvSpPr/>
          <p:nvPr/>
        </p:nvSpPr>
        <p:spPr>
          <a:xfrm>
            <a:off x="3671944" y="2060848"/>
            <a:ext cx="900056" cy="285750"/>
          </a:xfrm>
          <a:prstGeom prst="homePlate">
            <a:avLst/>
          </a:prstGeom>
          <a:solidFill>
            <a:srgbClr val="FFC00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rIns="0" rtlCol="1" anchor="ctr"/>
          <a:lstStyle/>
          <a:p>
            <a:pPr algn="ctr">
              <a:defRPr/>
            </a:pPr>
            <a:r>
              <a:rPr lang="he-IL" sz="1400" b="1" dirty="0">
                <a:solidFill>
                  <a:srgbClr val="000066"/>
                </a:solidFill>
                <a:latin typeface="David" pitchFamily="34" charset="-79"/>
                <a:cs typeface="David" pitchFamily="34" charset="-79"/>
              </a:rPr>
              <a:t>מירון</a:t>
            </a:r>
          </a:p>
        </p:txBody>
      </p:sp>
      <p:sp>
        <p:nvSpPr>
          <p:cNvPr id="47" name="הסבר קווי 2 46"/>
          <p:cNvSpPr/>
          <p:nvPr/>
        </p:nvSpPr>
        <p:spPr>
          <a:xfrm>
            <a:off x="1835696" y="134658"/>
            <a:ext cx="792000" cy="432000"/>
          </a:xfrm>
          <a:prstGeom prst="borderCallout2">
            <a:avLst>
              <a:gd name="adj1" fmla="val 47756"/>
              <a:gd name="adj2" fmla="val 103079"/>
              <a:gd name="adj3" fmla="val 23805"/>
              <a:gd name="adj4" fmla="val 140216"/>
              <a:gd name="adj5" fmla="val 36315"/>
              <a:gd name="adj6" fmla="val 180550"/>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צומת </a:t>
            </a:r>
            <a:r>
              <a:rPr lang="he-IL" sz="1200" b="1" u="sng" dirty="0" err="1" smtClean="0">
                <a:solidFill>
                  <a:prstClr val="white"/>
                </a:solidFill>
                <a:effectLst>
                  <a:outerShdw blurRad="38100" dist="38100" dir="2700000" algn="tl">
                    <a:srgbClr val="000000">
                      <a:alpha val="43137"/>
                    </a:srgbClr>
                  </a:outerShdw>
                </a:effectLst>
                <a:latin typeface="David" pitchFamily="34" charset="-79"/>
                <a:cs typeface="David" pitchFamily="34" charset="-79"/>
              </a:rPr>
              <a:t>סאסא</a:t>
            </a:r>
            <a:endPar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endParaRP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הסטה</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31" name="הסבר קווי 2 30"/>
          <p:cNvSpPr/>
          <p:nvPr/>
        </p:nvSpPr>
        <p:spPr>
          <a:xfrm>
            <a:off x="3813076" y="45362"/>
            <a:ext cx="792000" cy="432000"/>
          </a:xfrm>
          <a:prstGeom prst="borderCallout2">
            <a:avLst>
              <a:gd name="adj1" fmla="val 44597"/>
              <a:gd name="adj2" fmla="val -3759"/>
              <a:gd name="adj3" fmla="val 61716"/>
              <a:gd name="adj4" fmla="val -16595"/>
              <a:gd name="adj5" fmla="val 58430"/>
              <a:gd name="adj6" fmla="val -26234"/>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צומת חירם</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הסטה</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48" name="הסבר קווי 2 47"/>
          <p:cNvSpPr/>
          <p:nvPr/>
        </p:nvSpPr>
        <p:spPr>
          <a:xfrm>
            <a:off x="8207840" y="5018273"/>
            <a:ext cx="792000" cy="432000"/>
          </a:xfrm>
          <a:prstGeom prst="borderCallout2">
            <a:avLst>
              <a:gd name="adj1" fmla="val 47756"/>
              <a:gd name="adj2" fmla="val -2037"/>
              <a:gd name="adj3" fmla="val 42760"/>
              <a:gd name="adj4" fmla="val -25212"/>
              <a:gd name="adj5" fmla="val 71066"/>
              <a:gd name="adj6" fmla="val -48637"/>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צומת עמיעד</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וויסות</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49" name="אליפסה 48"/>
          <p:cNvSpPr/>
          <p:nvPr/>
        </p:nvSpPr>
        <p:spPr>
          <a:xfrm>
            <a:off x="5076056" y="4509120"/>
            <a:ext cx="360040" cy="288032"/>
          </a:xfrm>
          <a:prstGeom prst="ellipse">
            <a:avLst/>
          </a:prstGeom>
          <a:solidFill>
            <a:srgbClr val="FFFF00"/>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dirty="0" smtClean="0">
                <a:solidFill>
                  <a:srgbClr val="1F497D">
                    <a:lumMod val="50000"/>
                  </a:srgbClr>
                </a:solidFill>
                <a:latin typeface="David" pitchFamily="34" charset="-79"/>
                <a:cs typeface="David" pitchFamily="34" charset="-79"/>
              </a:rPr>
              <a:t>190</a:t>
            </a:r>
            <a:endParaRPr lang="he-IL" sz="1200" b="1" dirty="0">
              <a:solidFill>
                <a:srgbClr val="1F497D">
                  <a:lumMod val="50000"/>
                </a:srgbClr>
              </a:solidFill>
              <a:latin typeface="David" pitchFamily="34" charset="-79"/>
              <a:cs typeface="David" pitchFamily="34" charset="-79"/>
            </a:endParaRPr>
          </a:p>
        </p:txBody>
      </p:sp>
      <p:sp>
        <p:nvSpPr>
          <p:cNvPr id="50" name="הסבר קווי 2 49"/>
          <p:cNvSpPr/>
          <p:nvPr/>
        </p:nvSpPr>
        <p:spPr>
          <a:xfrm>
            <a:off x="6822087" y="2974353"/>
            <a:ext cx="792000" cy="432000"/>
          </a:xfrm>
          <a:prstGeom prst="borderCallout2">
            <a:avLst>
              <a:gd name="adj1" fmla="val 101463"/>
              <a:gd name="adj2" fmla="val 54829"/>
              <a:gd name="adj3" fmla="val 133207"/>
              <a:gd name="adj4" fmla="val 76894"/>
              <a:gd name="adj5" fmla="val 148520"/>
              <a:gd name="adj6" fmla="val 115079"/>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מח' אליפלט</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הסטה</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51" name="הסבר קווי 2 50"/>
          <p:cNvSpPr/>
          <p:nvPr/>
        </p:nvSpPr>
        <p:spPr>
          <a:xfrm>
            <a:off x="6175861" y="209414"/>
            <a:ext cx="792000" cy="432000"/>
          </a:xfrm>
          <a:prstGeom prst="borderCallout2">
            <a:avLst>
              <a:gd name="adj1" fmla="val 54075"/>
              <a:gd name="adj2" fmla="val -3760"/>
              <a:gd name="adj3" fmla="val 74352"/>
              <a:gd name="adj4" fmla="val -21765"/>
              <a:gd name="adj5" fmla="val 118454"/>
              <a:gd name="adj6" fmla="val -50359"/>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latin typeface="David" pitchFamily="34" charset="-79"/>
                <a:cs typeface="David" pitchFamily="34" charset="-79"/>
              </a:rPr>
              <a:t>צומת דלתון</a:t>
            </a:r>
          </a:p>
          <a:p>
            <a:pPr algn="ctr" fontAlgn="base">
              <a:spcBef>
                <a:spcPct val="0"/>
              </a:spcBef>
              <a:spcAft>
                <a:spcPct val="0"/>
              </a:spcAft>
            </a:pPr>
            <a:r>
              <a:rPr lang="he-IL" sz="1200" dirty="0" smtClean="0">
                <a:solidFill>
                  <a:prstClr val="white"/>
                </a:solidFill>
                <a:latin typeface="David" pitchFamily="34" charset="-79"/>
                <a:cs typeface="David" pitchFamily="34" charset="-79"/>
              </a:rPr>
              <a:t>נקודת הסטה</a:t>
            </a:r>
            <a:endParaRPr lang="he-IL" sz="1200" dirty="0">
              <a:solidFill>
                <a:prstClr val="white"/>
              </a:solidFill>
              <a:latin typeface="David" pitchFamily="34" charset="-79"/>
              <a:cs typeface="David" pitchFamily="34" charset="-79"/>
            </a:endParaRPr>
          </a:p>
        </p:txBody>
      </p:sp>
      <p:grpSp>
        <p:nvGrpSpPr>
          <p:cNvPr id="9" name="קבוצה 8"/>
          <p:cNvGrpSpPr/>
          <p:nvPr/>
        </p:nvGrpSpPr>
        <p:grpSpPr>
          <a:xfrm>
            <a:off x="35496" y="5616549"/>
            <a:ext cx="1692772" cy="1196827"/>
            <a:chOff x="35496" y="5616549"/>
            <a:chExt cx="1692772" cy="1196827"/>
          </a:xfrm>
        </p:grpSpPr>
        <p:sp>
          <p:nvSpPr>
            <p:cNvPr id="32" name="מלבן 31"/>
            <p:cNvSpPr/>
            <p:nvPr/>
          </p:nvSpPr>
          <p:spPr>
            <a:xfrm>
              <a:off x="35496" y="5616549"/>
              <a:ext cx="1692772" cy="119682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b="1" u="sng" dirty="0" smtClean="0">
                  <a:solidFill>
                    <a:srgbClr val="1F497D">
                      <a:lumMod val="50000"/>
                    </a:srgbClr>
                  </a:solidFill>
                  <a:latin typeface="David" pitchFamily="34" charset="-79"/>
                  <a:cs typeface="David" pitchFamily="34" charset="-79"/>
                </a:rPr>
                <a:t>מקרא:</a:t>
              </a:r>
            </a:p>
            <a:p>
              <a:endParaRPr lang="he-IL" dirty="0">
                <a:solidFill>
                  <a:prstClr val="white"/>
                </a:solidFill>
              </a:endParaRPr>
            </a:p>
            <a:p>
              <a:endParaRPr lang="he-IL" dirty="0" smtClean="0">
                <a:solidFill>
                  <a:prstClr val="white"/>
                </a:solidFill>
              </a:endParaRPr>
            </a:p>
            <a:p>
              <a:endParaRPr lang="he-IL" dirty="0" smtClean="0">
                <a:solidFill>
                  <a:prstClr val="white"/>
                </a:solidFill>
              </a:endParaRPr>
            </a:p>
          </p:txBody>
        </p:sp>
        <p:sp>
          <p:nvSpPr>
            <p:cNvPr id="39" name="אליפסה 38"/>
            <p:cNvSpPr/>
            <p:nvPr/>
          </p:nvSpPr>
          <p:spPr>
            <a:xfrm>
              <a:off x="1232551" y="6048597"/>
              <a:ext cx="360040" cy="288032"/>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200" b="1" dirty="0" smtClean="0">
                  <a:solidFill>
                    <a:srgbClr val="1F497D">
                      <a:lumMod val="50000"/>
                    </a:srgbClr>
                  </a:solidFill>
                  <a:latin typeface="David" pitchFamily="34" charset="-79"/>
                  <a:cs typeface="David" pitchFamily="34" charset="-79"/>
                </a:rPr>
                <a:t>---</a:t>
              </a:r>
              <a:endParaRPr lang="he-IL" sz="1200" b="1" dirty="0">
                <a:solidFill>
                  <a:srgbClr val="1F497D">
                    <a:lumMod val="50000"/>
                  </a:srgbClr>
                </a:solidFill>
                <a:latin typeface="David" pitchFamily="34" charset="-79"/>
                <a:cs typeface="David" pitchFamily="34" charset="-79"/>
              </a:endParaRPr>
            </a:p>
          </p:txBody>
        </p:sp>
        <p:sp>
          <p:nvSpPr>
            <p:cNvPr id="41" name="אליפסה 40"/>
            <p:cNvSpPr/>
            <p:nvPr/>
          </p:nvSpPr>
          <p:spPr>
            <a:xfrm>
              <a:off x="1241594" y="6408637"/>
              <a:ext cx="360040" cy="288032"/>
            </a:xfrm>
            <a:prstGeom prst="ellipse">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200" b="1" dirty="0" smtClean="0">
                  <a:solidFill>
                    <a:srgbClr val="1F497D">
                      <a:lumMod val="50000"/>
                    </a:srgbClr>
                  </a:solidFill>
                  <a:latin typeface="David" pitchFamily="34" charset="-79"/>
                  <a:cs typeface="David" pitchFamily="34" charset="-79"/>
                </a:rPr>
                <a:t>---</a:t>
              </a:r>
              <a:endParaRPr lang="he-IL" sz="1200" b="1" dirty="0">
                <a:solidFill>
                  <a:srgbClr val="1F497D">
                    <a:lumMod val="50000"/>
                  </a:srgbClr>
                </a:solidFill>
                <a:latin typeface="David" pitchFamily="34" charset="-79"/>
                <a:cs typeface="David" pitchFamily="34" charset="-79"/>
              </a:endParaRPr>
            </a:p>
          </p:txBody>
        </p:sp>
        <p:sp>
          <p:nvSpPr>
            <p:cNvPr id="52" name="TextBox 51"/>
            <p:cNvSpPr txBox="1"/>
            <p:nvPr/>
          </p:nvSpPr>
          <p:spPr>
            <a:xfrm>
              <a:off x="35497" y="6059630"/>
              <a:ext cx="1152128" cy="276999"/>
            </a:xfrm>
            <a:prstGeom prst="rect">
              <a:avLst/>
            </a:prstGeom>
            <a:noFill/>
          </p:spPr>
          <p:txBody>
            <a:bodyPr wrap="square" rtlCol="1">
              <a:spAutoFit/>
            </a:bodyPr>
            <a:lstStyle/>
            <a:p>
              <a:r>
                <a:rPr lang="he-IL" sz="1200" b="1" dirty="0" smtClean="0">
                  <a:solidFill>
                    <a:prstClr val="black"/>
                  </a:solidFill>
                  <a:latin typeface="David" pitchFamily="34" charset="-79"/>
                  <a:cs typeface="David" pitchFamily="34" charset="-79"/>
                </a:rPr>
                <a:t>כמות פרטיות</a:t>
              </a:r>
              <a:endParaRPr lang="he-IL" sz="1200" b="1" dirty="0">
                <a:solidFill>
                  <a:prstClr val="black"/>
                </a:solidFill>
                <a:latin typeface="David" pitchFamily="34" charset="-79"/>
                <a:cs typeface="David" pitchFamily="34" charset="-79"/>
              </a:endParaRPr>
            </a:p>
          </p:txBody>
        </p:sp>
        <p:sp>
          <p:nvSpPr>
            <p:cNvPr id="53" name="TextBox 52"/>
            <p:cNvSpPr txBox="1"/>
            <p:nvPr/>
          </p:nvSpPr>
          <p:spPr>
            <a:xfrm>
              <a:off x="35496" y="6419670"/>
              <a:ext cx="1152128" cy="276999"/>
            </a:xfrm>
            <a:prstGeom prst="rect">
              <a:avLst/>
            </a:prstGeom>
            <a:noFill/>
          </p:spPr>
          <p:txBody>
            <a:bodyPr wrap="square" rtlCol="1">
              <a:spAutoFit/>
            </a:bodyPr>
            <a:lstStyle/>
            <a:p>
              <a:r>
                <a:rPr lang="he-IL" sz="1200" b="1" dirty="0" smtClean="0">
                  <a:solidFill>
                    <a:prstClr val="black"/>
                  </a:solidFill>
                  <a:latin typeface="David" pitchFamily="34" charset="-79"/>
                  <a:cs typeface="David" pitchFamily="34" charset="-79"/>
                </a:rPr>
                <a:t>כמות אוטובוסים</a:t>
              </a:r>
              <a:endParaRPr lang="he-IL" sz="1200" b="1" dirty="0">
                <a:solidFill>
                  <a:prstClr val="black"/>
                </a:solidFill>
                <a:latin typeface="David" pitchFamily="34" charset="-79"/>
                <a:cs typeface="David" pitchFamily="34" charset="-79"/>
              </a:endParaRPr>
            </a:p>
          </p:txBody>
        </p:sp>
      </p:grpSp>
      <p:sp>
        <p:nvSpPr>
          <p:cNvPr id="57" name="הסבר מלבני 56"/>
          <p:cNvSpPr/>
          <p:nvPr/>
        </p:nvSpPr>
        <p:spPr>
          <a:xfrm>
            <a:off x="3002378" y="908720"/>
            <a:ext cx="806400" cy="644400"/>
          </a:xfrm>
          <a:prstGeom prst="wedgeRectCallout">
            <a:avLst>
              <a:gd name="adj1" fmla="val 23711"/>
              <a:gd name="adj2" fmla="val -81253"/>
            </a:avLst>
          </a:prstGeom>
          <a:solidFill>
            <a:schemeClr val="accent5">
              <a:lumMod val="75000"/>
            </a:schemeClr>
          </a:solidFill>
          <a:ln w="222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צבעון</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חניון  </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פרטיות</a:t>
            </a:r>
            <a:endParaRPr lang="he-IL" sz="1200" b="1" dirty="0">
              <a:solidFill>
                <a:prstClr val="white"/>
              </a:solidFill>
              <a:latin typeface="David" pitchFamily="34" charset="-79"/>
              <a:cs typeface="David" pitchFamily="34" charset="-79"/>
            </a:endParaRPr>
          </a:p>
        </p:txBody>
      </p:sp>
      <p:sp>
        <p:nvSpPr>
          <p:cNvPr id="54" name="אליפסה 53"/>
          <p:cNvSpPr/>
          <p:nvPr/>
        </p:nvSpPr>
        <p:spPr>
          <a:xfrm>
            <a:off x="3743952" y="1088940"/>
            <a:ext cx="396000" cy="288032"/>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200" b="1" dirty="0" smtClean="0">
                <a:solidFill>
                  <a:srgbClr val="1F497D">
                    <a:lumMod val="50000"/>
                  </a:srgbClr>
                </a:solidFill>
                <a:latin typeface="David" pitchFamily="34" charset="-79"/>
                <a:cs typeface="David" pitchFamily="34" charset="-79"/>
              </a:rPr>
              <a:t>900</a:t>
            </a:r>
            <a:endParaRPr lang="he-IL" sz="1200" b="1" dirty="0">
              <a:solidFill>
                <a:srgbClr val="1F497D">
                  <a:lumMod val="50000"/>
                </a:srgbClr>
              </a:solidFill>
              <a:latin typeface="David" pitchFamily="34" charset="-79"/>
              <a:cs typeface="David" pitchFamily="34" charset="-79"/>
            </a:endParaRPr>
          </a:p>
        </p:txBody>
      </p:sp>
      <p:sp>
        <p:nvSpPr>
          <p:cNvPr id="56" name="אליפסה 55"/>
          <p:cNvSpPr/>
          <p:nvPr/>
        </p:nvSpPr>
        <p:spPr>
          <a:xfrm>
            <a:off x="3563896" y="620688"/>
            <a:ext cx="72000" cy="72000"/>
          </a:xfrm>
          <a:prstGeom prst="ellipse">
            <a:avLst/>
          </a:prstGeom>
          <a:solidFill>
            <a:schemeClr val="accent4">
              <a:lumMod val="75000"/>
            </a:schemeClr>
          </a:solidFill>
          <a:ln>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endParaRPr lang="he-IL">
              <a:solidFill>
                <a:prstClr val="white"/>
              </a:solidFill>
            </a:endParaRPr>
          </a:p>
        </p:txBody>
      </p:sp>
      <p:sp>
        <p:nvSpPr>
          <p:cNvPr id="38" name="הסבר מלבני 37"/>
          <p:cNvSpPr/>
          <p:nvPr/>
        </p:nvSpPr>
        <p:spPr>
          <a:xfrm>
            <a:off x="75482" y="3645016"/>
            <a:ext cx="806400" cy="871392"/>
          </a:xfrm>
          <a:prstGeom prst="wedgeRectCallout">
            <a:avLst>
              <a:gd name="adj1" fmla="val -49240"/>
              <a:gd name="adj2" fmla="val 97650"/>
            </a:avLst>
          </a:prstGeom>
          <a:solidFill>
            <a:schemeClr val="accent5">
              <a:lumMod val="75000"/>
            </a:schemeClr>
          </a:solidFill>
          <a:ln w="222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כפר הילדים</a:t>
            </a:r>
          </a:p>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כרמיאל</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חניון  </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פרטיות</a:t>
            </a:r>
            <a:endParaRPr lang="he-IL" sz="1200" b="1" dirty="0">
              <a:solidFill>
                <a:prstClr val="white"/>
              </a:solidFill>
              <a:latin typeface="David" pitchFamily="34" charset="-79"/>
              <a:cs typeface="David" pitchFamily="34" charset="-79"/>
            </a:endParaRPr>
          </a:p>
        </p:txBody>
      </p:sp>
      <p:sp>
        <p:nvSpPr>
          <p:cNvPr id="40" name="אליפסה 39"/>
          <p:cNvSpPr/>
          <p:nvPr/>
        </p:nvSpPr>
        <p:spPr>
          <a:xfrm>
            <a:off x="751593" y="4080712"/>
            <a:ext cx="396000" cy="288032"/>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200" b="1" dirty="0" smtClean="0">
                <a:solidFill>
                  <a:srgbClr val="1F497D">
                    <a:lumMod val="50000"/>
                  </a:srgbClr>
                </a:solidFill>
                <a:latin typeface="David" pitchFamily="34" charset="-79"/>
                <a:cs typeface="David" pitchFamily="34" charset="-79"/>
              </a:rPr>
              <a:t>700</a:t>
            </a:r>
            <a:endParaRPr lang="he-IL" sz="1200" b="1" dirty="0">
              <a:solidFill>
                <a:srgbClr val="1F497D">
                  <a:lumMod val="50000"/>
                </a:srgbClr>
              </a:solidFill>
              <a:latin typeface="David" pitchFamily="34" charset="-79"/>
              <a:cs typeface="David" pitchFamily="34" charset="-79"/>
            </a:endParaRPr>
          </a:p>
        </p:txBody>
      </p:sp>
      <p:sp>
        <p:nvSpPr>
          <p:cNvPr id="42" name="אליפסה 41"/>
          <p:cNvSpPr/>
          <p:nvPr/>
        </p:nvSpPr>
        <p:spPr>
          <a:xfrm>
            <a:off x="35504" y="4941168"/>
            <a:ext cx="72000" cy="72000"/>
          </a:xfrm>
          <a:prstGeom prst="ellipse">
            <a:avLst/>
          </a:prstGeom>
          <a:solidFill>
            <a:schemeClr val="accent2">
              <a:lumMod val="50000"/>
            </a:schemeClr>
          </a:solidFill>
          <a:ln>
            <a:solidFill>
              <a:schemeClr val="bg2">
                <a:lumMod val="1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endParaRPr lang="he-IL">
              <a:solidFill>
                <a:prstClr val="white"/>
              </a:solidFill>
            </a:endParaRPr>
          </a:p>
        </p:txBody>
      </p:sp>
      <p:sp>
        <p:nvSpPr>
          <p:cNvPr id="63" name="אליפסה 62"/>
          <p:cNvSpPr/>
          <p:nvPr/>
        </p:nvSpPr>
        <p:spPr>
          <a:xfrm>
            <a:off x="7974094" y="2228082"/>
            <a:ext cx="72000" cy="72000"/>
          </a:xfrm>
          <a:prstGeom prst="ellipse">
            <a:avLst/>
          </a:prstGeom>
          <a:solidFill>
            <a:schemeClr val="accent2">
              <a:lumMod val="50000"/>
            </a:schemeClr>
          </a:solidFill>
          <a:ln>
            <a:solidFill>
              <a:schemeClr val="bg2">
                <a:lumMod val="1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endParaRPr lang="he-IL">
              <a:solidFill>
                <a:prstClr val="white"/>
              </a:solidFill>
            </a:endParaRPr>
          </a:p>
        </p:txBody>
      </p:sp>
      <p:sp>
        <p:nvSpPr>
          <p:cNvPr id="2" name="צורה חופשית 1"/>
          <p:cNvSpPr/>
          <p:nvPr/>
        </p:nvSpPr>
        <p:spPr>
          <a:xfrm>
            <a:off x="9235" y="4378036"/>
            <a:ext cx="7798107" cy="1431637"/>
          </a:xfrm>
          <a:custGeom>
            <a:avLst/>
            <a:gdLst>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701964 w 7813964"/>
              <a:gd name="connsiteY5" fmla="*/ 406400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304146 w 7813964"/>
              <a:gd name="connsiteY22" fmla="*/ 785091 h 1431637"/>
              <a:gd name="connsiteX23" fmla="*/ 4488873 w 7813964"/>
              <a:gd name="connsiteY23" fmla="*/ 1043709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45019 w 7813964"/>
              <a:gd name="connsiteY29" fmla="*/ 1126837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304146 w 7813964"/>
              <a:gd name="connsiteY22" fmla="*/ 785091 h 1431637"/>
              <a:gd name="connsiteX23" fmla="*/ 4488873 w 7813964"/>
              <a:gd name="connsiteY23" fmla="*/ 1043709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45019 w 7813964"/>
              <a:gd name="connsiteY29" fmla="*/ 1126837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304146 w 7813964"/>
              <a:gd name="connsiteY22" fmla="*/ 785091 h 1431637"/>
              <a:gd name="connsiteX23" fmla="*/ 4488873 w 7813964"/>
              <a:gd name="connsiteY23" fmla="*/ 1043709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45019 w 7813964"/>
              <a:gd name="connsiteY29" fmla="*/ 1126837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304146 w 7813964"/>
              <a:gd name="connsiteY22" fmla="*/ 785091 h 1431637"/>
              <a:gd name="connsiteX23" fmla="*/ 4488873 w 7813964"/>
              <a:gd name="connsiteY23" fmla="*/ 1043709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45019 w 7813964"/>
              <a:gd name="connsiteY29" fmla="*/ 1126837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221019 w 7813964"/>
              <a:gd name="connsiteY22" fmla="*/ 738909 h 1431637"/>
              <a:gd name="connsiteX23" fmla="*/ 4488873 w 7813964"/>
              <a:gd name="connsiteY23" fmla="*/ 1043709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45019 w 7813964"/>
              <a:gd name="connsiteY29" fmla="*/ 1126837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230256 w 7813964"/>
              <a:gd name="connsiteY22" fmla="*/ 766618 h 1431637"/>
              <a:gd name="connsiteX23" fmla="*/ 4488873 w 7813964"/>
              <a:gd name="connsiteY23" fmla="*/ 1043709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45019 w 7813964"/>
              <a:gd name="connsiteY29" fmla="*/ 1126837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230256 w 7813964"/>
              <a:gd name="connsiteY22" fmla="*/ 766618 h 1431637"/>
              <a:gd name="connsiteX23" fmla="*/ 4433455 w 7813964"/>
              <a:gd name="connsiteY23" fmla="*/ 960582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45019 w 7813964"/>
              <a:gd name="connsiteY29" fmla="*/ 1126837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230256 w 7813964"/>
              <a:gd name="connsiteY22" fmla="*/ 766618 h 1431637"/>
              <a:gd name="connsiteX23" fmla="*/ 4433455 w 7813964"/>
              <a:gd name="connsiteY23" fmla="*/ 960582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54255 w 7813964"/>
              <a:gd name="connsiteY29" fmla="*/ 1099128 h 1431637"/>
              <a:gd name="connsiteX30" fmla="*/ 6049819 w 7813964"/>
              <a:gd name="connsiteY30" fmla="*/ 1099128 h 1431637"/>
              <a:gd name="connsiteX31" fmla="*/ 6206837 w 7813964"/>
              <a:gd name="connsiteY31" fmla="*/ 1126837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813964"/>
              <a:gd name="connsiteY0" fmla="*/ 498764 h 1431637"/>
              <a:gd name="connsiteX1" fmla="*/ 203200 w 7813964"/>
              <a:gd name="connsiteY1" fmla="*/ 517237 h 1431637"/>
              <a:gd name="connsiteX2" fmla="*/ 277091 w 7813964"/>
              <a:gd name="connsiteY2" fmla="*/ 544946 h 1431637"/>
              <a:gd name="connsiteX3" fmla="*/ 443346 w 7813964"/>
              <a:gd name="connsiteY3" fmla="*/ 544946 h 1431637"/>
              <a:gd name="connsiteX4" fmla="*/ 628073 w 7813964"/>
              <a:gd name="connsiteY4" fmla="*/ 406400 h 1431637"/>
              <a:gd name="connsiteX5" fmla="*/ 849746 w 7813964"/>
              <a:gd name="connsiteY5" fmla="*/ 397164 h 1431637"/>
              <a:gd name="connsiteX6" fmla="*/ 1025237 w 7813964"/>
              <a:gd name="connsiteY6" fmla="*/ 295564 h 1431637"/>
              <a:gd name="connsiteX7" fmla="*/ 1108364 w 7813964"/>
              <a:gd name="connsiteY7" fmla="*/ 267855 h 1431637"/>
              <a:gd name="connsiteX8" fmla="*/ 1293091 w 7813964"/>
              <a:gd name="connsiteY8" fmla="*/ 286328 h 1431637"/>
              <a:gd name="connsiteX9" fmla="*/ 1450109 w 7813964"/>
              <a:gd name="connsiteY9" fmla="*/ 286328 h 1431637"/>
              <a:gd name="connsiteX10" fmla="*/ 1653309 w 7813964"/>
              <a:gd name="connsiteY10" fmla="*/ 138546 h 1431637"/>
              <a:gd name="connsiteX11" fmla="*/ 1911928 w 7813964"/>
              <a:gd name="connsiteY11" fmla="*/ 0 h 1431637"/>
              <a:gd name="connsiteX12" fmla="*/ 2078182 w 7813964"/>
              <a:gd name="connsiteY12" fmla="*/ 0 h 1431637"/>
              <a:gd name="connsiteX13" fmla="*/ 2189019 w 7813964"/>
              <a:gd name="connsiteY13" fmla="*/ 64655 h 1431637"/>
              <a:gd name="connsiteX14" fmla="*/ 2466109 w 7813964"/>
              <a:gd name="connsiteY14" fmla="*/ 230909 h 1431637"/>
              <a:gd name="connsiteX15" fmla="*/ 2660073 w 7813964"/>
              <a:gd name="connsiteY15" fmla="*/ 277091 h 1431637"/>
              <a:gd name="connsiteX16" fmla="*/ 2807855 w 7813964"/>
              <a:gd name="connsiteY16" fmla="*/ 249382 h 1431637"/>
              <a:gd name="connsiteX17" fmla="*/ 2964873 w 7813964"/>
              <a:gd name="connsiteY17" fmla="*/ 286328 h 1431637"/>
              <a:gd name="connsiteX18" fmla="*/ 3066473 w 7813964"/>
              <a:gd name="connsiteY18" fmla="*/ 378691 h 1431637"/>
              <a:gd name="connsiteX19" fmla="*/ 3482109 w 7813964"/>
              <a:gd name="connsiteY19" fmla="*/ 378691 h 1431637"/>
              <a:gd name="connsiteX20" fmla="*/ 3786909 w 7813964"/>
              <a:gd name="connsiteY20" fmla="*/ 554182 h 1431637"/>
              <a:gd name="connsiteX21" fmla="*/ 3888509 w 7813964"/>
              <a:gd name="connsiteY21" fmla="*/ 655782 h 1431637"/>
              <a:gd name="connsiteX22" fmla="*/ 4230256 w 7813964"/>
              <a:gd name="connsiteY22" fmla="*/ 766618 h 1431637"/>
              <a:gd name="connsiteX23" fmla="*/ 4433455 w 7813964"/>
              <a:gd name="connsiteY23" fmla="*/ 960582 h 1431637"/>
              <a:gd name="connsiteX24" fmla="*/ 4562764 w 7813964"/>
              <a:gd name="connsiteY24" fmla="*/ 1173019 h 1431637"/>
              <a:gd name="connsiteX25" fmla="*/ 4645891 w 7813964"/>
              <a:gd name="connsiteY25" fmla="*/ 1274619 h 1431637"/>
              <a:gd name="connsiteX26" fmla="*/ 5006109 w 7813964"/>
              <a:gd name="connsiteY26" fmla="*/ 1403928 h 1431637"/>
              <a:gd name="connsiteX27" fmla="*/ 5172364 w 7813964"/>
              <a:gd name="connsiteY27" fmla="*/ 1403928 h 1431637"/>
              <a:gd name="connsiteX28" fmla="*/ 5495637 w 7813964"/>
              <a:gd name="connsiteY28" fmla="*/ 1283855 h 1431637"/>
              <a:gd name="connsiteX29" fmla="*/ 5754255 w 7813964"/>
              <a:gd name="connsiteY29" fmla="*/ 1099128 h 1431637"/>
              <a:gd name="connsiteX30" fmla="*/ 6049819 w 7813964"/>
              <a:gd name="connsiteY30" fmla="*/ 1099128 h 1431637"/>
              <a:gd name="connsiteX31" fmla="*/ 6185695 w 7813964"/>
              <a:gd name="connsiteY31" fmla="*/ 1132122 h 1431637"/>
              <a:gd name="connsiteX32" fmla="*/ 6308437 w 7813964"/>
              <a:gd name="connsiteY32" fmla="*/ 1311564 h 1431637"/>
              <a:gd name="connsiteX33" fmla="*/ 6354619 w 7813964"/>
              <a:gd name="connsiteY33" fmla="*/ 1357746 h 1431637"/>
              <a:gd name="connsiteX34" fmla="*/ 6511637 w 7813964"/>
              <a:gd name="connsiteY34" fmla="*/ 1376219 h 1431637"/>
              <a:gd name="connsiteX35" fmla="*/ 6677891 w 7813964"/>
              <a:gd name="connsiteY35" fmla="*/ 1431637 h 1431637"/>
              <a:gd name="connsiteX36" fmla="*/ 6991928 w 7813964"/>
              <a:gd name="connsiteY36" fmla="*/ 1413164 h 1431637"/>
              <a:gd name="connsiteX37" fmla="*/ 7195128 w 7813964"/>
              <a:gd name="connsiteY37" fmla="*/ 1256146 h 1431637"/>
              <a:gd name="connsiteX38" fmla="*/ 7296728 w 7813964"/>
              <a:gd name="connsiteY38" fmla="*/ 1182255 h 1431637"/>
              <a:gd name="connsiteX39" fmla="*/ 7573819 w 7813964"/>
              <a:gd name="connsiteY39" fmla="*/ 1117600 h 1431637"/>
              <a:gd name="connsiteX40" fmla="*/ 7777019 w 7813964"/>
              <a:gd name="connsiteY40" fmla="*/ 1043709 h 1431637"/>
              <a:gd name="connsiteX41" fmla="*/ 7813964 w 7813964"/>
              <a:gd name="connsiteY41" fmla="*/ 997528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64873 w 7798107"/>
              <a:gd name="connsiteY17" fmla="*/ 286328 h 1431637"/>
              <a:gd name="connsiteX18" fmla="*/ 3066473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33455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85695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77019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64873 w 7798107"/>
              <a:gd name="connsiteY17" fmla="*/ 286328 h 1431637"/>
              <a:gd name="connsiteX18" fmla="*/ 3066473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33455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85695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64873 w 7798107"/>
              <a:gd name="connsiteY17" fmla="*/ 286328 h 1431637"/>
              <a:gd name="connsiteX18" fmla="*/ 3066473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85695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64873 w 7798107"/>
              <a:gd name="connsiteY17" fmla="*/ 286328 h 1431637"/>
              <a:gd name="connsiteX18" fmla="*/ 3066473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206837 w 7798107"/>
              <a:gd name="connsiteY31" fmla="*/ 1137407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64873 w 7798107"/>
              <a:gd name="connsiteY17" fmla="*/ 286328 h 1431637"/>
              <a:gd name="connsiteX18" fmla="*/ 3066473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85695 w 7798107"/>
              <a:gd name="connsiteY31" fmla="*/ 1147978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64873 w 7798107"/>
              <a:gd name="connsiteY17" fmla="*/ 286328 h 1431637"/>
              <a:gd name="connsiteX18" fmla="*/ 3066473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96266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43730 w 7798107"/>
              <a:gd name="connsiteY17" fmla="*/ 286328 h 1431637"/>
              <a:gd name="connsiteX18" fmla="*/ 3066473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96266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07855 w 7798107"/>
              <a:gd name="connsiteY16" fmla="*/ 249382 h 1431637"/>
              <a:gd name="connsiteX17" fmla="*/ 2943730 w 7798107"/>
              <a:gd name="connsiteY17" fmla="*/ 286328 h 1431637"/>
              <a:gd name="connsiteX18" fmla="*/ 3050616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96266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466109 w 7798107"/>
              <a:gd name="connsiteY14" fmla="*/ 230909 h 1431637"/>
              <a:gd name="connsiteX15" fmla="*/ 2660073 w 7798107"/>
              <a:gd name="connsiteY15" fmla="*/ 277091 h 1431637"/>
              <a:gd name="connsiteX16" fmla="*/ 2828997 w 7798107"/>
              <a:gd name="connsiteY16" fmla="*/ 233525 h 1431637"/>
              <a:gd name="connsiteX17" fmla="*/ 2943730 w 7798107"/>
              <a:gd name="connsiteY17" fmla="*/ 286328 h 1431637"/>
              <a:gd name="connsiteX18" fmla="*/ 3050616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96266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660073 w 7798107"/>
              <a:gd name="connsiteY15" fmla="*/ 277091 h 1431637"/>
              <a:gd name="connsiteX16" fmla="*/ 2828997 w 7798107"/>
              <a:gd name="connsiteY16" fmla="*/ 233525 h 1431637"/>
              <a:gd name="connsiteX17" fmla="*/ 2943730 w 7798107"/>
              <a:gd name="connsiteY17" fmla="*/ 286328 h 1431637"/>
              <a:gd name="connsiteX18" fmla="*/ 3050616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96266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660073 w 7798107"/>
              <a:gd name="connsiteY15" fmla="*/ 277091 h 1431637"/>
              <a:gd name="connsiteX16" fmla="*/ 2828997 w 7798107"/>
              <a:gd name="connsiteY16" fmla="*/ 233525 h 1431637"/>
              <a:gd name="connsiteX17" fmla="*/ 2943730 w 7798107"/>
              <a:gd name="connsiteY17" fmla="*/ 286328 h 1431637"/>
              <a:gd name="connsiteX18" fmla="*/ 3050616 w 7798107"/>
              <a:gd name="connsiteY18" fmla="*/ 378691 h 1431637"/>
              <a:gd name="connsiteX19" fmla="*/ 3482109 w 7798107"/>
              <a:gd name="connsiteY19" fmla="*/ 378691 h 1431637"/>
              <a:gd name="connsiteX20" fmla="*/ 3786909 w 7798107"/>
              <a:gd name="connsiteY20" fmla="*/ 554182 h 1431637"/>
              <a:gd name="connsiteX21" fmla="*/ 3888509 w 7798107"/>
              <a:gd name="connsiteY21" fmla="*/ 655782 h 1431637"/>
              <a:gd name="connsiteX22" fmla="*/ 4230256 w 7798107"/>
              <a:gd name="connsiteY22" fmla="*/ 766618 h 1431637"/>
              <a:gd name="connsiteX23" fmla="*/ 4417598 w 7798107"/>
              <a:gd name="connsiteY23" fmla="*/ 960582 h 1431637"/>
              <a:gd name="connsiteX24" fmla="*/ 4562764 w 7798107"/>
              <a:gd name="connsiteY24" fmla="*/ 1173019 h 1431637"/>
              <a:gd name="connsiteX25" fmla="*/ 4645891 w 7798107"/>
              <a:gd name="connsiteY25" fmla="*/ 1274619 h 1431637"/>
              <a:gd name="connsiteX26" fmla="*/ 5006109 w 7798107"/>
              <a:gd name="connsiteY26" fmla="*/ 1403928 h 1431637"/>
              <a:gd name="connsiteX27" fmla="*/ 5172364 w 7798107"/>
              <a:gd name="connsiteY27" fmla="*/ 1403928 h 1431637"/>
              <a:gd name="connsiteX28" fmla="*/ 5495637 w 7798107"/>
              <a:gd name="connsiteY28" fmla="*/ 1283855 h 1431637"/>
              <a:gd name="connsiteX29" fmla="*/ 5754255 w 7798107"/>
              <a:gd name="connsiteY29" fmla="*/ 1099128 h 1431637"/>
              <a:gd name="connsiteX30" fmla="*/ 6049819 w 7798107"/>
              <a:gd name="connsiteY30" fmla="*/ 1099128 h 1431637"/>
              <a:gd name="connsiteX31" fmla="*/ 6196266 w 7798107"/>
              <a:gd name="connsiteY31" fmla="*/ 1132122 h 1431637"/>
              <a:gd name="connsiteX32" fmla="*/ 6308437 w 7798107"/>
              <a:gd name="connsiteY32" fmla="*/ 1311564 h 1431637"/>
              <a:gd name="connsiteX33" fmla="*/ 6354619 w 7798107"/>
              <a:gd name="connsiteY33" fmla="*/ 1357746 h 1431637"/>
              <a:gd name="connsiteX34" fmla="*/ 6511637 w 7798107"/>
              <a:gd name="connsiteY34" fmla="*/ 1376219 h 1431637"/>
              <a:gd name="connsiteX35" fmla="*/ 6677891 w 7798107"/>
              <a:gd name="connsiteY35" fmla="*/ 1431637 h 1431637"/>
              <a:gd name="connsiteX36" fmla="*/ 6991928 w 7798107"/>
              <a:gd name="connsiteY36" fmla="*/ 1413164 h 1431637"/>
              <a:gd name="connsiteX37" fmla="*/ 7195128 w 7798107"/>
              <a:gd name="connsiteY37" fmla="*/ 1256146 h 1431637"/>
              <a:gd name="connsiteX38" fmla="*/ 7296728 w 7798107"/>
              <a:gd name="connsiteY38" fmla="*/ 1182255 h 1431637"/>
              <a:gd name="connsiteX39" fmla="*/ 7573819 w 7798107"/>
              <a:gd name="connsiteY39" fmla="*/ 1117600 h 1431637"/>
              <a:gd name="connsiteX40" fmla="*/ 7761162 w 7798107"/>
              <a:gd name="connsiteY40" fmla="*/ 1043709 h 1431637"/>
              <a:gd name="connsiteX41" fmla="*/ 7798107 w 7798107"/>
              <a:gd name="connsiteY41"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559542 w 7798107"/>
              <a:gd name="connsiteY15" fmla="*/ 257391 h 1431637"/>
              <a:gd name="connsiteX16" fmla="*/ 2660073 w 7798107"/>
              <a:gd name="connsiteY16" fmla="*/ 277091 h 1431637"/>
              <a:gd name="connsiteX17" fmla="*/ 2828997 w 7798107"/>
              <a:gd name="connsiteY17" fmla="*/ 233525 h 1431637"/>
              <a:gd name="connsiteX18" fmla="*/ 2943730 w 7798107"/>
              <a:gd name="connsiteY18" fmla="*/ 286328 h 1431637"/>
              <a:gd name="connsiteX19" fmla="*/ 3050616 w 7798107"/>
              <a:gd name="connsiteY19" fmla="*/ 378691 h 1431637"/>
              <a:gd name="connsiteX20" fmla="*/ 3482109 w 7798107"/>
              <a:gd name="connsiteY20" fmla="*/ 378691 h 1431637"/>
              <a:gd name="connsiteX21" fmla="*/ 3786909 w 7798107"/>
              <a:gd name="connsiteY21" fmla="*/ 554182 h 1431637"/>
              <a:gd name="connsiteX22" fmla="*/ 3888509 w 7798107"/>
              <a:gd name="connsiteY22" fmla="*/ 655782 h 1431637"/>
              <a:gd name="connsiteX23" fmla="*/ 4230256 w 7798107"/>
              <a:gd name="connsiteY23" fmla="*/ 766618 h 1431637"/>
              <a:gd name="connsiteX24" fmla="*/ 4417598 w 7798107"/>
              <a:gd name="connsiteY24" fmla="*/ 960582 h 1431637"/>
              <a:gd name="connsiteX25" fmla="*/ 4562764 w 7798107"/>
              <a:gd name="connsiteY25" fmla="*/ 1173019 h 1431637"/>
              <a:gd name="connsiteX26" fmla="*/ 4645891 w 7798107"/>
              <a:gd name="connsiteY26" fmla="*/ 1274619 h 1431637"/>
              <a:gd name="connsiteX27" fmla="*/ 5006109 w 7798107"/>
              <a:gd name="connsiteY27" fmla="*/ 1403928 h 1431637"/>
              <a:gd name="connsiteX28" fmla="*/ 5172364 w 7798107"/>
              <a:gd name="connsiteY28" fmla="*/ 1403928 h 1431637"/>
              <a:gd name="connsiteX29" fmla="*/ 5495637 w 7798107"/>
              <a:gd name="connsiteY29" fmla="*/ 1283855 h 1431637"/>
              <a:gd name="connsiteX30" fmla="*/ 5754255 w 7798107"/>
              <a:gd name="connsiteY30" fmla="*/ 1099128 h 1431637"/>
              <a:gd name="connsiteX31" fmla="*/ 6049819 w 7798107"/>
              <a:gd name="connsiteY31" fmla="*/ 1099128 h 1431637"/>
              <a:gd name="connsiteX32" fmla="*/ 6196266 w 7798107"/>
              <a:gd name="connsiteY32" fmla="*/ 1132122 h 1431637"/>
              <a:gd name="connsiteX33" fmla="*/ 6308437 w 7798107"/>
              <a:gd name="connsiteY33" fmla="*/ 1311564 h 1431637"/>
              <a:gd name="connsiteX34" fmla="*/ 6354619 w 7798107"/>
              <a:gd name="connsiteY34" fmla="*/ 1357746 h 1431637"/>
              <a:gd name="connsiteX35" fmla="*/ 6511637 w 7798107"/>
              <a:gd name="connsiteY35" fmla="*/ 1376219 h 1431637"/>
              <a:gd name="connsiteX36" fmla="*/ 6677891 w 7798107"/>
              <a:gd name="connsiteY36" fmla="*/ 1431637 h 1431637"/>
              <a:gd name="connsiteX37" fmla="*/ 6991928 w 7798107"/>
              <a:gd name="connsiteY37" fmla="*/ 1413164 h 1431637"/>
              <a:gd name="connsiteX38" fmla="*/ 7195128 w 7798107"/>
              <a:gd name="connsiteY38" fmla="*/ 1256146 h 1431637"/>
              <a:gd name="connsiteX39" fmla="*/ 7296728 w 7798107"/>
              <a:gd name="connsiteY39" fmla="*/ 1182255 h 1431637"/>
              <a:gd name="connsiteX40" fmla="*/ 7573819 w 7798107"/>
              <a:gd name="connsiteY40" fmla="*/ 1117600 h 1431637"/>
              <a:gd name="connsiteX41" fmla="*/ 7761162 w 7798107"/>
              <a:gd name="connsiteY41" fmla="*/ 1043709 h 1431637"/>
              <a:gd name="connsiteX42" fmla="*/ 7798107 w 7798107"/>
              <a:gd name="connsiteY42"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548971 w 7798107"/>
              <a:gd name="connsiteY15" fmla="*/ 273248 h 1431637"/>
              <a:gd name="connsiteX16" fmla="*/ 2660073 w 7798107"/>
              <a:gd name="connsiteY16" fmla="*/ 277091 h 1431637"/>
              <a:gd name="connsiteX17" fmla="*/ 2828997 w 7798107"/>
              <a:gd name="connsiteY17" fmla="*/ 233525 h 1431637"/>
              <a:gd name="connsiteX18" fmla="*/ 2943730 w 7798107"/>
              <a:gd name="connsiteY18" fmla="*/ 286328 h 1431637"/>
              <a:gd name="connsiteX19" fmla="*/ 3050616 w 7798107"/>
              <a:gd name="connsiteY19" fmla="*/ 378691 h 1431637"/>
              <a:gd name="connsiteX20" fmla="*/ 3482109 w 7798107"/>
              <a:gd name="connsiteY20" fmla="*/ 378691 h 1431637"/>
              <a:gd name="connsiteX21" fmla="*/ 3786909 w 7798107"/>
              <a:gd name="connsiteY21" fmla="*/ 554182 h 1431637"/>
              <a:gd name="connsiteX22" fmla="*/ 3888509 w 7798107"/>
              <a:gd name="connsiteY22" fmla="*/ 655782 h 1431637"/>
              <a:gd name="connsiteX23" fmla="*/ 4230256 w 7798107"/>
              <a:gd name="connsiteY23" fmla="*/ 766618 h 1431637"/>
              <a:gd name="connsiteX24" fmla="*/ 4417598 w 7798107"/>
              <a:gd name="connsiteY24" fmla="*/ 960582 h 1431637"/>
              <a:gd name="connsiteX25" fmla="*/ 4562764 w 7798107"/>
              <a:gd name="connsiteY25" fmla="*/ 1173019 h 1431637"/>
              <a:gd name="connsiteX26" fmla="*/ 4645891 w 7798107"/>
              <a:gd name="connsiteY26" fmla="*/ 1274619 h 1431637"/>
              <a:gd name="connsiteX27" fmla="*/ 5006109 w 7798107"/>
              <a:gd name="connsiteY27" fmla="*/ 1403928 h 1431637"/>
              <a:gd name="connsiteX28" fmla="*/ 5172364 w 7798107"/>
              <a:gd name="connsiteY28" fmla="*/ 1403928 h 1431637"/>
              <a:gd name="connsiteX29" fmla="*/ 5495637 w 7798107"/>
              <a:gd name="connsiteY29" fmla="*/ 1283855 h 1431637"/>
              <a:gd name="connsiteX30" fmla="*/ 5754255 w 7798107"/>
              <a:gd name="connsiteY30" fmla="*/ 1099128 h 1431637"/>
              <a:gd name="connsiteX31" fmla="*/ 6049819 w 7798107"/>
              <a:gd name="connsiteY31" fmla="*/ 1099128 h 1431637"/>
              <a:gd name="connsiteX32" fmla="*/ 6196266 w 7798107"/>
              <a:gd name="connsiteY32" fmla="*/ 1132122 h 1431637"/>
              <a:gd name="connsiteX33" fmla="*/ 6308437 w 7798107"/>
              <a:gd name="connsiteY33" fmla="*/ 1311564 h 1431637"/>
              <a:gd name="connsiteX34" fmla="*/ 6354619 w 7798107"/>
              <a:gd name="connsiteY34" fmla="*/ 1357746 h 1431637"/>
              <a:gd name="connsiteX35" fmla="*/ 6511637 w 7798107"/>
              <a:gd name="connsiteY35" fmla="*/ 1376219 h 1431637"/>
              <a:gd name="connsiteX36" fmla="*/ 6677891 w 7798107"/>
              <a:gd name="connsiteY36" fmla="*/ 1431637 h 1431637"/>
              <a:gd name="connsiteX37" fmla="*/ 6991928 w 7798107"/>
              <a:gd name="connsiteY37" fmla="*/ 1413164 h 1431637"/>
              <a:gd name="connsiteX38" fmla="*/ 7195128 w 7798107"/>
              <a:gd name="connsiteY38" fmla="*/ 1256146 h 1431637"/>
              <a:gd name="connsiteX39" fmla="*/ 7296728 w 7798107"/>
              <a:gd name="connsiteY39" fmla="*/ 1182255 h 1431637"/>
              <a:gd name="connsiteX40" fmla="*/ 7573819 w 7798107"/>
              <a:gd name="connsiteY40" fmla="*/ 1117600 h 1431637"/>
              <a:gd name="connsiteX41" fmla="*/ 7761162 w 7798107"/>
              <a:gd name="connsiteY41" fmla="*/ 1043709 h 1431637"/>
              <a:gd name="connsiteX42" fmla="*/ 7798107 w 7798107"/>
              <a:gd name="connsiteY42"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0109 w 7798107"/>
              <a:gd name="connsiteY9" fmla="*/ 286328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548971 w 7798107"/>
              <a:gd name="connsiteY15" fmla="*/ 273248 h 1431637"/>
              <a:gd name="connsiteX16" fmla="*/ 2660073 w 7798107"/>
              <a:gd name="connsiteY16" fmla="*/ 277091 h 1431637"/>
              <a:gd name="connsiteX17" fmla="*/ 2844854 w 7798107"/>
              <a:gd name="connsiteY17" fmla="*/ 238811 h 1431637"/>
              <a:gd name="connsiteX18" fmla="*/ 2943730 w 7798107"/>
              <a:gd name="connsiteY18" fmla="*/ 286328 h 1431637"/>
              <a:gd name="connsiteX19" fmla="*/ 3050616 w 7798107"/>
              <a:gd name="connsiteY19" fmla="*/ 378691 h 1431637"/>
              <a:gd name="connsiteX20" fmla="*/ 3482109 w 7798107"/>
              <a:gd name="connsiteY20" fmla="*/ 378691 h 1431637"/>
              <a:gd name="connsiteX21" fmla="*/ 3786909 w 7798107"/>
              <a:gd name="connsiteY21" fmla="*/ 554182 h 1431637"/>
              <a:gd name="connsiteX22" fmla="*/ 3888509 w 7798107"/>
              <a:gd name="connsiteY22" fmla="*/ 655782 h 1431637"/>
              <a:gd name="connsiteX23" fmla="*/ 4230256 w 7798107"/>
              <a:gd name="connsiteY23" fmla="*/ 766618 h 1431637"/>
              <a:gd name="connsiteX24" fmla="*/ 4417598 w 7798107"/>
              <a:gd name="connsiteY24" fmla="*/ 960582 h 1431637"/>
              <a:gd name="connsiteX25" fmla="*/ 4562764 w 7798107"/>
              <a:gd name="connsiteY25" fmla="*/ 1173019 h 1431637"/>
              <a:gd name="connsiteX26" fmla="*/ 4645891 w 7798107"/>
              <a:gd name="connsiteY26" fmla="*/ 1274619 h 1431637"/>
              <a:gd name="connsiteX27" fmla="*/ 5006109 w 7798107"/>
              <a:gd name="connsiteY27" fmla="*/ 1403928 h 1431637"/>
              <a:gd name="connsiteX28" fmla="*/ 5172364 w 7798107"/>
              <a:gd name="connsiteY28" fmla="*/ 1403928 h 1431637"/>
              <a:gd name="connsiteX29" fmla="*/ 5495637 w 7798107"/>
              <a:gd name="connsiteY29" fmla="*/ 1283855 h 1431637"/>
              <a:gd name="connsiteX30" fmla="*/ 5754255 w 7798107"/>
              <a:gd name="connsiteY30" fmla="*/ 1099128 h 1431637"/>
              <a:gd name="connsiteX31" fmla="*/ 6049819 w 7798107"/>
              <a:gd name="connsiteY31" fmla="*/ 1099128 h 1431637"/>
              <a:gd name="connsiteX32" fmla="*/ 6196266 w 7798107"/>
              <a:gd name="connsiteY32" fmla="*/ 1132122 h 1431637"/>
              <a:gd name="connsiteX33" fmla="*/ 6308437 w 7798107"/>
              <a:gd name="connsiteY33" fmla="*/ 1311564 h 1431637"/>
              <a:gd name="connsiteX34" fmla="*/ 6354619 w 7798107"/>
              <a:gd name="connsiteY34" fmla="*/ 1357746 h 1431637"/>
              <a:gd name="connsiteX35" fmla="*/ 6511637 w 7798107"/>
              <a:gd name="connsiteY35" fmla="*/ 1376219 h 1431637"/>
              <a:gd name="connsiteX36" fmla="*/ 6677891 w 7798107"/>
              <a:gd name="connsiteY36" fmla="*/ 1431637 h 1431637"/>
              <a:gd name="connsiteX37" fmla="*/ 6991928 w 7798107"/>
              <a:gd name="connsiteY37" fmla="*/ 1413164 h 1431637"/>
              <a:gd name="connsiteX38" fmla="*/ 7195128 w 7798107"/>
              <a:gd name="connsiteY38" fmla="*/ 1256146 h 1431637"/>
              <a:gd name="connsiteX39" fmla="*/ 7296728 w 7798107"/>
              <a:gd name="connsiteY39" fmla="*/ 1182255 h 1431637"/>
              <a:gd name="connsiteX40" fmla="*/ 7573819 w 7798107"/>
              <a:gd name="connsiteY40" fmla="*/ 1117600 h 1431637"/>
              <a:gd name="connsiteX41" fmla="*/ 7761162 w 7798107"/>
              <a:gd name="connsiteY41" fmla="*/ 1043709 h 1431637"/>
              <a:gd name="connsiteX42" fmla="*/ 7798107 w 7798107"/>
              <a:gd name="connsiteY42"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76537 w 7798107"/>
              <a:gd name="connsiteY9" fmla="*/ 249329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548971 w 7798107"/>
              <a:gd name="connsiteY15" fmla="*/ 273248 h 1431637"/>
              <a:gd name="connsiteX16" fmla="*/ 2660073 w 7798107"/>
              <a:gd name="connsiteY16" fmla="*/ 277091 h 1431637"/>
              <a:gd name="connsiteX17" fmla="*/ 2844854 w 7798107"/>
              <a:gd name="connsiteY17" fmla="*/ 238811 h 1431637"/>
              <a:gd name="connsiteX18" fmla="*/ 2943730 w 7798107"/>
              <a:gd name="connsiteY18" fmla="*/ 286328 h 1431637"/>
              <a:gd name="connsiteX19" fmla="*/ 3050616 w 7798107"/>
              <a:gd name="connsiteY19" fmla="*/ 378691 h 1431637"/>
              <a:gd name="connsiteX20" fmla="*/ 3482109 w 7798107"/>
              <a:gd name="connsiteY20" fmla="*/ 378691 h 1431637"/>
              <a:gd name="connsiteX21" fmla="*/ 3786909 w 7798107"/>
              <a:gd name="connsiteY21" fmla="*/ 554182 h 1431637"/>
              <a:gd name="connsiteX22" fmla="*/ 3888509 w 7798107"/>
              <a:gd name="connsiteY22" fmla="*/ 655782 h 1431637"/>
              <a:gd name="connsiteX23" fmla="*/ 4230256 w 7798107"/>
              <a:gd name="connsiteY23" fmla="*/ 766618 h 1431637"/>
              <a:gd name="connsiteX24" fmla="*/ 4417598 w 7798107"/>
              <a:gd name="connsiteY24" fmla="*/ 960582 h 1431637"/>
              <a:gd name="connsiteX25" fmla="*/ 4562764 w 7798107"/>
              <a:gd name="connsiteY25" fmla="*/ 1173019 h 1431637"/>
              <a:gd name="connsiteX26" fmla="*/ 4645891 w 7798107"/>
              <a:gd name="connsiteY26" fmla="*/ 1274619 h 1431637"/>
              <a:gd name="connsiteX27" fmla="*/ 5006109 w 7798107"/>
              <a:gd name="connsiteY27" fmla="*/ 1403928 h 1431637"/>
              <a:gd name="connsiteX28" fmla="*/ 5172364 w 7798107"/>
              <a:gd name="connsiteY28" fmla="*/ 1403928 h 1431637"/>
              <a:gd name="connsiteX29" fmla="*/ 5495637 w 7798107"/>
              <a:gd name="connsiteY29" fmla="*/ 1283855 h 1431637"/>
              <a:gd name="connsiteX30" fmla="*/ 5754255 w 7798107"/>
              <a:gd name="connsiteY30" fmla="*/ 1099128 h 1431637"/>
              <a:gd name="connsiteX31" fmla="*/ 6049819 w 7798107"/>
              <a:gd name="connsiteY31" fmla="*/ 1099128 h 1431637"/>
              <a:gd name="connsiteX32" fmla="*/ 6196266 w 7798107"/>
              <a:gd name="connsiteY32" fmla="*/ 1132122 h 1431637"/>
              <a:gd name="connsiteX33" fmla="*/ 6308437 w 7798107"/>
              <a:gd name="connsiteY33" fmla="*/ 1311564 h 1431637"/>
              <a:gd name="connsiteX34" fmla="*/ 6354619 w 7798107"/>
              <a:gd name="connsiteY34" fmla="*/ 1357746 h 1431637"/>
              <a:gd name="connsiteX35" fmla="*/ 6511637 w 7798107"/>
              <a:gd name="connsiteY35" fmla="*/ 1376219 h 1431637"/>
              <a:gd name="connsiteX36" fmla="*/ 6677891 w 7798107"/>
              <a:gd name="connsiteY36" fmla="*/ 1431637 h 1431637"/>
              <a:gd name="connsiteX37" fmla="*/ 6991928 w 7798107"/>
              <a:gd name="connsiteY37" fmla="*/ 1413164 h 1431637"/>
              <a:gd name="connsiteX38" fmla="*/ 7195128 w 7798107"/>
              <a:gd name="connsiteY38" fmla="*/ 1256146 h 1431637"/>
              <a:gd name="connsiteX39" fmla="*/ 7296728 w 7798107"/>
              <a:gd name="connsiteY39" fmla="*/ 1182255 h 1431637"/>
              <a:gd name="connsiteX40" fmla="*/ 7573819 w 7798107"/>
              <a:gd name="connsiteY40" fmla="*/ 1117600 h 1431637"/>
              <a:gd name="connsiteX41" fmla="*/ 7761162 w 7798107"/>
              <a:gd name="connsiteY41" fmla="*/ 1043709 h 1431637"/>
              <a:gd name="connsiteX42" fmla="*/ 7798107 w 7798107"/>
              <a:gd name="connsiteY42"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5395 w 7798107"/>
              <a:gd name="connsiteY9" fmla="*/ 281042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548971 w 7798107"/>
              <a:gd name="connsiteY15" fmla="*/ 273248 h 1431637"/>
              <a:gd name="connsiteX16" fmla="*/ 2660073 w 7798107"/>
              <a:gd name="connsiteY16" fmla="*/ 277091 h 1431637"/>
              <a:gd name="connsiteX17" fmla="*/ 2844854 w 7798107"/>
              <a:gd name="connsiteY17" fmla="*/ 238811 h 1431637"/>
              <a:gd name="connsiteX18" fmla="*/ 2943730 w 7798107"/>
              <a:gd name="connsiteY18" fmla="*/ 286328 h 1431637"/>
              <a:gd name="connsiteX19" fmla="*/ 3050616 w 7798107"/>
              <a:gd name="connsiteY19" fmla="*/ 378691 h 1431637"/>
              <a:gd name="connsiteX20" fmla="*/ 3482109 w 7798107"/>
              <a:gd name="connsiteY20" fmla="*/ 378691 h 1431637"/>
              <a:gd name="connsiteX21" fmla="*/ 3786909 w 7798107"/>
              <a:gd name="connsiteY21" fmla="*/ 554182 h 1431637"/>
              <a:gd name="connsiteX22" fmla="*/ 3888509 w 7798107"/>
              <a:gd name="connsiteY22" fmla="*/ 655782 h 1431637"/>
              <a:gd name="connsiteX23" fmla="*/ 4230256 w 7798107"/>
              <a:gd name="connsiteY23" fmla="*/ 766618 h 1431637"/>
              <a:gd name="connsiteX24" fmla="*/ 4417598 w 7798107"/>
              <a:gd name="connsiteY24" fmla="*/ 960582 h 1431637"/>
              <a:gd name="connsiteX25" fmla="*/ 4562764 w 7798107"/>
              <a:gd name="connsiteY25" fmla="*/ 1173019 h 1431637"/>
              <a:gd name="connsiteX26" fmla="*/ 4645891 w 7798107"/>
              <a:gd name="connsiteY26" fmla="*/ 1274619 h 1431637"/>
              <a:gd name="connsiteX27" fmla="*/ 5006109 w 7798107"/>
              <a:gd name="connsiteY27" fmla="*/ 1403928 h 1431637"/>
              <a:gd name="connsiteX28" fmla="*/ 5172364 w 7798107"/>
              <a:gd name="connsiteY28" fmla="*/ 1403928 h 1431637"/>
              <a:gd name="connsiteX29" fmla="*/ 5495637 w 7798107"/>
              <a:gd name="connsiteY29" fmla="*/ 1283855 h 1431637"/>
              <a:gd name="connsiteX30" fmla="*/ 5754255 w 7798107"/>
              <a:gd name="connsiteY30" fmla="*/ 1099128 h 1431637"/>
              <a:gd name="connsiteX31" fmla="*/ 6049819 w 7798107"/>
              <a:gd name="connsiteY31" fmla="*/ 1099128 h 1431637"/>
              <a:gd name="connsiteX32" fmla="*/ 6196266 w 7798107"/>
              <a:gd name="connsiteY32" fmla="*/ 1132122 h 1431637"/>
              <a:gd name="connsiteX33" fmla="*/ 6308437 w 7798107"/>
              <a:gd name="connsiteY33" fmla="*/ 1311564 h 1431637"/>
              <a:gd name="connsiteX34" fmla="*/ 6354619 w 7798107"/>
              <a:gd name="connsiteY34" fmla="*/ 1357746 h 1431637"/>
              <a:gd name="connsiteX35" fmla="*/ 6511637 w 7798107"/>
              <a:gd name="connsiteY35" fmla="*/ 1376219 h 1431637"/>
              <a:gd name="connsiteX36" fmla="*/ 6677891 w 7798107"/>
              <a:gd name="connsiteY36" fmla="*/ 1431637 h 1431637"/>
              <a:gd name="connsiteX37" fmla="*/ 6991928 w 7798107"/>
              <a:gd name="connsiteY37" fmla="*/ 1413164 h 1431637"/>
              <a:gd name="connsiteX38" fmla="*/ 7195128 w 7798107"/>
              <a:gd name="connsiteY38" fmla="*/ 1256146 h 1431637"/>
              <a:gd name="connsiteX39" fmla="*/ 7296728 w 7798107"/>
              <a:gd name="connsiteY39" fmla="*/ 1182255 h 1431637"/>
              <a:gd name="connsiteX40" fmla="*/ 7573819 w 7798107"/>
              <a:gd name="connsiteY40" fmla="*/ 1117600 h 1431637"/>
              <a:gd name="connsiteX41" fmla="*/ 7761162 w 7798107"/>
              <a:gd name="connsiteY41" fmla="*/ 1043709 h 1431637"/>
              <a:gd name="connsiteX42" fmla="*/ 7798107 w 7798107"/>
              <a:gd name="connsiteY42" fmla="*/ 939387 h 1431637"/>
              <a:gd name="connsiteX0" fmla="*/ 0 w 7798107"/>
              <a:gd name="connsiteY0" fmla="*/ 498764 h 1431637"/>
              <a:gd name="connsiteX1" fmla="*/ 203200 w 7798107"/>
              <a:gd name="connsiteY1" fmla="*/ 517237 h 1431637"/>
              <a:gd name="connsiteX2" fmla="*/ 277091 w 7798107"/>
              <a:gd name="connsiteY2" fmla="*/ 544946 h 1431637"/>
              <a:gd name="connsiteX3" fmla="*/ 443346 w 7798107"/>
              <a:gd name="connsiteY3" fmla="*/ 544946 h 1431637"/>
              <a:gd name="connsiteX4" fmla="*/ 628073 w 7798107"/>
              <a:gd name="connsiteY4" fmla="*/ 406400 h 1431637"/>
              <a:gd name="connsiteX5" fmla="*/ 849746 w 7798107"/>
              <a:gd name="connsiteY5" fmla="*/ 397164 h 1431637"/>
              <a:gd name="connsiteX6" fmla="*/ 1025237 w 7798107"/>
              <a:gd name="connsiteY6" fmla="*/ 295564 h 1431637"/>
              <a:gd name="connsiteX7" fmla="*/ 1108364 w 7798107"/>
              <a:gd name="connsiteY7" fmla="*/ 267855 h 1431637"/>
              <a:gd name="connsiteX8" fmla="*/ 1293091 w 7798107"/>
              <a:gd name="connsiteY8" fmla="*/ 286328 h 1431637"/>
              <a:gd name="connsiteX9" fmla="*/ 1455395 w 7798107"/>
              <a:gd name="connsiteY9" fmla="*/ 281042 h 1431637"/>
              <a:gd name="connsiteX10" fmla="*/ 1653309 w 7798107"/>
              <a:gd name="connsiteY10" fmla="*/ 138546 h 1431637"/>
              <a:gd name="connsiteX11" fmla="*/ 1911928 w 7798107"/>
              <a:gd name="connsiteY11" fmla="*/ 0 h 1431637"/>
              <a:gd name="connsiteX12" fmla="*/ 2078182 w 7798107"/>
              <a:gd name="connsiteY12" fmla="*/ 0 h 1431637"/>
              <a:gd name="connsiteX13" fmla="*/ 2189019 w 7798107"/>
              <a:gd name="connsiteY13" fmla="*/ 64655 h 1431637"/>
              <a:gd name="connsiteX14" fmla="*/ 2365683 w 7798107"/>
              <a:gd name="connsiteY14" fmla="*/ 199196 h 1431637"/>
              <a:gd name="connsiteX15" fmla="*/ 2548971 w 7798107"/>
              <a:gd name="connsiteY15" fmla="*/ 273248 h 1431637"/>
              <a:gd name="connsiteX16" fmla="*/ 2660073 w 7798107"/>
              <a:gd name="connsiteY16" fmla="*/ 277091 h 1431637"/>
              <a:gd name="connsiteX17" fmla="*/ 2844854 w 7798107"/>
              <a:gd name="connsiteY17" fmla="*/ 238811 h 1431637"/>
              <a:gd name="connsiteX18" fmla="*/ 2943730 w 7798107"/>
              <a:gd name="connsiteY18" fmla="*/ 286328 h 1431637"/>
              <a:gd name="connsiteX19" fmla="*/ 3050616 w 7798107"/>
              <a:gd name="connsiteY19" fmla="*/ 378691 h 1431637"/>
              <a:gd name="connsiteX20" fmla="*/ 3482109 w 7798107"/>
              <a:gd name="connsiteY20" fmla="*/ 378691 h 1431637"/>
              <a:gd name="connsiteX21" fmla="*/ 3786909 w 7798107"/>
              <a:gd name="connsiteY21" fmla="*/ 554182 h 1431637"/>
              <a:gd name="connsiteX22" fmla="*/ 3888509 w 7798107"/>
              <a:gd name="connsiteY22" fmla="*/ 655782 h 1431637"/>
              <a:gd name="connsiteX23" fmla="*/ 4230256 w 7798107"/>
              <a:gd name="connsiteY23" fmla="*/ 766618 h 1431637"/>
              <a:gd name="connsiteX24" fmla="*/ 4417598 w 7798107"/>
              <a:gd name="connsiteY24" fmla="*/ 960582 h 1431637"/>
              <a:gd name="connsiteX25" fmla="*/ 4562764 w 7798107"/>
              <a:gd name="connsiteY25" fmla="*/ 1173019 h 1431637"/>
              <a:gd name="connsiteX26" fmla="*/ 4645891 w 7798107"/>
              <a:gd name="connsiteY26" fmla="*/ 1274619 h 1431637"/>
              <a:gd name="connsiteX27" fmla="*/ 5006109 w 7798107"/>
              <a:gd name="connsiteY27" fmla="*/ 1403928 h 1431637"/>
              <a:gd name="connsiteX28" fmla="*/ 5172364 w 7798107"/>
              <a:gd name="connsiteY28" fmla="*/ 1403928 h 1431637"/>
              <a:gd name="connsiteX29" fmla="*/ 5495637 w 7798107"/>
              <a:gd name="connsiteY29" fmla="*/ 1283855 h 1431637"/>
              <a:gd name="connsiteX30" fmla="*/ 5754255 w 7798107"/>
              <a:gd name="connsiteY30" fmla="*/ 1099128 h 1431637"/>
              <a:gd name="connsiteX31" fmla="*/ 6049819 w 7798107"/>
              <a:gd name="connsiteY31" fmla="*/ 1099128 h 1431637"/>
              <a:gd name="connsiteX32" fmla="*/ 6196266 w 7798107"/>
              <a:gd name="connsiteY32" fmla="*/ 1132122 h 1431637"/>
              <a:gd name="connsiteX33" fmla="*/ 6308437 w 7798107"/>
              <a:gd name="connsiteY33" fmla="*/ 1311564 h 1431637"/>
              <a:gd name="connsiteX34" fmla="*/ 6354619 w 7798107"/>
              <a:gd name="connsiteY34" fmla="*/ 1357746 h 1431637"/>
              <a:gd name="connsiteX35" fmla="*/ 6511637 w 7798107"/>
              <a:gd name="connsiteY35" fmla="*/ 1376219 h 1431637"/>
              <a:gd name="connsiteX36" fmla="*/ 6677891 w 7798107"/>
              <a:gd name="connsiteY36" fmla="*/ 1431637 h 1431637"/>
              <a:gd name="connsiteX37" fmla="*/ 6991928 w 7798107"/>
              <a:gd name="connsiteY37" fmla="*/ 1413164 h 1431637"/>
              <a:gd name="connsiteX38" fmla="*/ 7195128 w 7798107"/>
              <a:gd name="connsiteY38" fmla="*/ 1256146 h 1431637"/>
              <a:gd name="connsiteX39" fmla="*/ 7296728 w 7798107"/>
              <a:gd name="connsiteY39" fmla="*/ 1182255 h 1431637"/>
              <a:gd name="connsiteX40" fmla="*/ 7573819 w 7798107"/>
              <a:gd name="connsiteY40" fmla="*/ 1117600 h 1431637"/>
              <a:gd name="connsiteX41" fmla="*/ 7734734 w 7798107"/>
              <a:gd name="connsiteY41" fmla="*/ 1070137 h 1431637"/>
              <a:gd name="connsiteX42" fmla="*/ 7798107 w 7798107"/>
              <a:gd name="connsiteY42" fmla="*/ 939387 h 143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798107" h="1431637">
                <a:moveTo>
                  <a:pt x="0" y="498764"/>
                </a:moveTo>
                <a:lnTo>
                  <a:pt x="203200" y="517237"/>
                </a:lnTo>
                <a:lnTo>
                  <a:pt x="277091" y="544946"/>
                </a:lnTo>
                <a:lnTo>
                  <a:pt x="443346" y="544946"/>
                </a:lnTo>
                <a:lnTo>
                  <a:pt x="628073" y="406400"/>
                </a:lnTo>
                <a:cubicBezTo>
                  <a:pt x="701964" y="403321"/>
                  <a:pt x="711200" y="418716"/>
                  <a:pt x="849746" y="397164"/>
                </a:cubicBezTo>
                <a:cubicBezTo>
                  <a:pt x="908243" y="354061"/>
                  <a:pt x="966740" y="329431"/>
                  <a:pt x="1025237" y="295564"/>
                </a:cubicBezTo>
                <a:lnTo>
                  <a:pt x="1108364" y="267855"/>
                </a:lnTo>
                <a:lnTo>
                  <a:pt x="1293091" y="286328"/>
                </a:lnTo>
                <a:lnTo>
                  <a:pt x="1455395" y="281042"/>
                </a:lnTo>
                <a:lnTo>
                  <a:pt x="1653309" y="138546"/>
                </a:lnTo>
                <a:lnTo>
                  <a:pt x="1911928" y="0"/>
                </a:lnTo>
                <a:lnTo>
                  <a:pt x="2078182" y="0"/>
                </a:lnTo>
                <a:lnTo>
                  <a:pt x="2189019" y="64655"/>
                </a:lnTo>
                <a:lnTo>
                  <a:pt x="2365683" y="199196"/>
                </a:lnTo>
                <a:cubicBezTo>
                  <a:pt x="2431842" y="229557"/>
                  <a:pt x="2499906" y="260266"/>
                  <a:pt x="2548971" y="273248"/>
                </a:cubicBezTo>
                <a:cubicBezTo>
                  <a:pt x="2598036" y="286231"/>
                  <a:pt x="2619569" y="279307"/>
                  <a:pt x="2660073" y="277091"/>
                </a:cubicBezTo>
                <a:lnTo>
                  <a:pt x="2844854" y="238811"/>
                </a:lnTo>
                <a:lnTo>
                  <a:pt x="2943730" y="286328"/>
                </a:lnTo>
                <a:lnTo>
                  <a:pt x="3050616" y="378691"/>
                </a:lnTo>
                <a:lnTo>
                  <a:pt x="3482109" y="378691"/>
                </a:lnTo>
                <a:lnTo>
                  <a:pt x="3786909" y="554182"/>
                </a:lnTo>
                <a:lnTo>
                  <a:pt x="3888509" y="655782"/>
                </a:lnTo>
                <a:lnTo>
                  <a:pt x="4230256" y="766618"/>
                </a:lnTo>
                <a:lnTo>
                  <a:pt x="4417598" y="960582"/>
                </a:lnTo>
                <a:lnTo>
                  <a:pt x="4562764" y="1173019"/>
                </a:lnTo>
                <a:lnTo>
                  <a:pt x="4645891" y="1274619"/>
                </a:lnTo>
                <a:lnTo>
                  <a:pt x="5006109" y="1403928"/>
                </a:lnTo>
                <a:lnTo>
                  <a:pt x="5172364" y="1403928"/>
                </a:lnTo>
                <a:lnTo>
                  <a:pt x="5495637" y="1283855"/>
                </a:lnTo>
                <a:lnTo>
                  <a:pt x="5754255" y="1099128"/>
                </a:lnTo>
                <a:lnTo>
                  <a:pt x="6049819" y="1099128"/>
                </a:lnTo>
                <a:lnTo>
                  <a:pt x="6196266" y="1132122"/>
                </a:lnTo>
                <a:lnTo>
                  <a:pt x="6308437" y="1311564"/>
                </a:lnTo>
                <a:lnTo>
                  <a:pt x="6354619" y="1357746"/>
                </a:lnTo>
                <a:lnTo>
                  <a:pt x="6511637" y="1376219"/>
                </a:lnTo>
                <a:lnTo>
                  <a:pt x="6677891" y="1431637"/>
                </a:lnTo>
                <a:lnTo>
                  <a:pt x="6991928" y="1413164"/>
                </a:lnTo>
                <a:lnTo>
                  <a:pt x="7195128" y="1256146"/>
                </a:lnTo>
                <a:lnTo>
                  <a:pt x="7296728" y="1182255"/>
                </a:lnTo>
                <a:lnTo>
                  <a:pt x="7573819" y="1117600"/>
                </a:lnTo>
                <a:lnTo>
                  <a:pt x="7734734" y="1070137"/>
                </a:lnTo>
                <a:lnTo>
                  <a:pt x="7798107" y="93938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6" name="צורה חופשית 5"/>
          <p:cNvSpPr/>
          <p:nvPr/>
        </p:nvSpPr>
        <p:spPr>
          <a:xfrm>
            <a:off x="54657" y="369455"/>
            <a:ext cx="7657707" cy="3888509"/>
          </a:xfrm>
          <a:custGeom>
            <a:avLst/>
            <a:gdLst>
              <a:gd name="connsiteX0" fmla="*/ 5800437 w 5800437"/>
              <a:gd name="connsiteY0" fmla="*/ 3260436 h 3888509"/>
              <a:gd name="connsiteX1" fmla="*/ 5708073 w 5800437"/>
              <a:gd name="connsiteY1" fmla="*/ 3352800 h 3888509"/>
              <a:gd name="connsiteX2" fmla="*/ 5615709 w 5800437"/>
              <a:gd name="connsiteY2" fmla="*/ 3472872 h 3888509"/>
              <a:gd name="connsiteX3" fmla="*/ 5588000 w 5800437"/>
              <a:gd name="connsiteY3" fmla="*/ 3666836 h 3888509"/>
              <a:gd name="connsiteX4" fmla="*/ 5597237 w 5800437"/>
              <a:gd name="connsiteY4" fmla="*/ 3814618 h 3888509"/>
              <a:gd name="connsiteX5" fmla="*/ 5532582 w 5800437"/>
              <a:gd name="connsiteY5" fmla="*/ 3870036 h 3888509"/>
              <a:gd name="connsiteX6" fmla="*/ 5514109 w 5800437"/>
              <a:gd name="connsiteY6" fmla="*/ 3888509 h 3888509"/>
              <a:gd name="connsiteX7" fmla="*/ 5347855 w 5800437"/>
              <a:gd name="connsiteY7" fmla="*/ 3851563 h 3888509"/>
              <a:gd name="connsiteX8" fmla="*/ 5172364 w 5800437"/>
              <a:gd name="connsiteY8" fmla="*/ 3574472 h 3888509"/>
              <a:gd name="connsiteX9" fmla="*/ 5126182 w 5800437"/>
              <a:gd name="connsiteY9" fmla="*/ 3537527 h 3888509"/>
              <a:gd name="connsiteX10" fmla="*/ 5061528 w 5800437"/>
              <a:gd name="connsiteY10" fmla="*/ 3537527 h 3888509"/>
              <a:gd name="connsiteX11" fmla="*/ 4886037 w 5800437"/>
              <a:gd name="connsiteY11" fmla="*/ 3574472 h 3888509"/>
              <a:gd name="connsiteX12" fmla="*/ 4710546 w 5800437"/>
              <a:gd name="connsiteY12" fmla="*/ 3620654 h 3888509"/>
              <a:gd name="connsiteX13" fmla="*/ 4525818 w 5800437"/>
              <a:gd name="connsiteY13" fmla="*/ 3556000 h 3888509"/>
              <a:gd name="connsiteX14" fmla="*/ 4396509 w 5800437"/>
              <a:gd name="connsiteY14" fmla="*/ 3417454 h 3888509"/>
              <a:gd name="connsiteX15" fmla="*/ 4230255 w 5800437"/>
              <a:gd name="connsiteY15" fmla="*/ 3362036 h 3888509"/>
              <a:gd name="connsiteX16" fmla="*/ 4184073 w 5800437"/>
              <a:gd name="connsiteY16" fmla="*/ 3177309 h 3888509"/>
              <a:gd name="connsiteX17" fmla="*/ 4184073 w 5800437"/>
              <a:gd name="connsiteY17" fmla="*/ 2863272 h 3888509"/>
              <a:gd name="connsiteX18" fmla="*/ 4082473 w 5800437"/>
              <a:gd name="connsiteY18" fmla="*/ 2761672 h 3888509"/>
              <a:gd name="connsiteX19" fmla="*/ 4027055 w 5800437"/>
              <a:gd name="connsiteY19" fmla="*/ 2595418 h 3888509"/>
              <a:gd name="connsiteX20" fmla="*/ 4110182 w 5800437"/>
              <a:gd name="connsiteY20" fmla="*/ 2309090 h 3888509"/>
              <a:gd name="connsiteX21" fmla="*/ 4119418 w 5800437"/>
              <a:gd name="connsiteY21" fmla="*/ 2004290 h 3888509"/>
              <a:gd name="connsiteX22" fmla="*/ 3999346 w 5800437"/>
              <a:gd name="connsiteY22" fmla="*/ 1653309 h 3888509"/>
              <a:gd name="connsiteX23" fmla="*/ 3888509 w 5800437"/>
              <a:gd name="connsiteY23" fmla="*/ 1496290 h 3888509"/>
              <a:gd name="connsiteX24" fmla="*/ 3676073 w 5800437"/>
              <a:gd name="connsiteY24" fmla="*/ 1450109 h 3888509"/>
              <a:gd name="connsiteX25" fmla="*/ 3556000 w 5800437"/>
              <a:gd name="connsiteY25" fmla="*/ 1524000 h 3888509"/>
              <a:gd name="connsiteX26" fmla="*/ 3306618 w 5800437"/>
              <a:gd name="connsiteY26" fmla="*/ 1644072 h 3888509"/>
              <a:gd name="connsiteX27" fmla="*/ 3195782 w 5800437"/>
              <a:gd name="connsiteY27" fmla="*/ 1690254 h 3888509"/>
              <a:gd name="connsiteX28" fmla="*/ 2946400 w 5800437"/>
              <a:gd name="connsiteY28" fmla="*/ 1699490 h 3888509"/>
              <a:gd name="connsiteX29" fmla="*/ 2863273 w 5800437"/>
              <a:gd name="connsiteY29" fmla="*/ 1671781 h 3888509"/>
              <a:gd name="connsiteX30" fmla="*/ 2780146 w 5800437"/>
              <a:gd name="connsiteY30" fmla="*/ 1708727 h 3888509"/>
              <a:gd name="connsiteX31" fmla="*/ 2650837 w 5800437"/>
              <a:gd name="connsiteY31" fmla="*/ 1524000 h 3888509"/>
              <a:gd name="connsiteX32" fmla="*/ 2613891 w 5800437"/>
              <a:gd name="connsiteY32" fmla="*/ 1376218 h 3888509"/>
              <a:gd name="connsiteX33" fmla="*/ 2567709 w 5800437"/>
              <a:gd name="connsiteY33" fmla="*/ 1209963 h 3888509"/>
              <a:gd name="connsiteX34" fmla="*/ 2558473 w 5800437"/>
              <a:gd name="connsiteY34" fmla="*/ 1034472 h 3888509"/>
              <a:gd name="connsiteX35" fmla="*/ 2715491 w 5800437"/>
              <a:gd name="connsiteY35" fmla="*/ 729672 h 3888509"/>
              <a:gd name="connsiteX36" fmla="*/ 2817091 w 5800437"/>
              <a:gd name="connsiteY36" fmla="*/ 526472 h 3888509"/>
              <a:gd name="connsiteX37" fmla="*/ 2872509 w 5800437"/>
              <a:gd name="connsiteY37" fmla="*/ 350981 h 3888509"/>
              <a:gd name="connsiteX38" fmla="*/ 2881746 w 5800437"/>
              <a:gd name="connsiteY38" fmla="*/ 277090 h 3888509"/>
              <a:gd name="connsiteX39" fmla="*/ 2798618 w 5800437"/>
              <a:gd name="connsiteY39" fmla="*/ 249381 h 3888509"/>
              <a:gd name="connsiteX40" fmla="*/ 2743200 w 5800437"/>
              <a:gd name="connsiteY40" fmla="*/ 295563 h 3888509"/>
              <a:gd name="connsiteX41" fmla="*/ 2586182 w 5800437"/>
              <a:gd name="connsiteY41" fmla="*/ 304800 h 3888509"/>
              <a:gd name="connsiteX42" fmla="*/ 2318328 w 5800437"/>
              <a:gd name="connsiteY42" fmla="*/ 341745 h 3888509"/>
              <a:gd name="connsiteX43" fmla="*/ 2004291 w 5800437"/>
              <a:gd name="connsiteY43" fmla="*/ 341745 h 3888509"/>
              <a:gd name="connsiteX44" fmla="*/ 1810328 w 5800437"/>
              <a:gd name="connsiteY44" fmla="*/ 295563 h 3888509"/>
              <a:gd name="connsiteX45" fmla="*/ 1745673 w 5800437"/>
              <a:gd name="connsiteY45" fmla="*/ 203200 h 3888509"/>
              <a:gd name="connsiteX46" fmla="*/ 1764146 w 5800437"/>
              <a:gd name="connsiteY46" fmla="*/ 147781 h 3888509"/>
              <a:gd name="connsiteX47" fmla="*/ 1727200 w 5800437"/>
              <a:gd name="connsiteY47" fmla="*/ 203200 h 3888509"/>
              <a:gd name="connsiteX48" fmla="*/ 1736437 w 5800437"/>
              <a:gd name="connsiteY48" fmla="*/ 83127 h 3888509"/>
              <a:gd name="connsiteX49" fmla="*/ 1671782 w 5800437"/>
              <a:gd name="connsiteY49" fmla="*/ 83127 h 3888509"/>
              <a:gd name="connsiteX50" fmla="*/ 1625600 w 5800437"/>
              <a:gd name="connsiteY50" fmla="*/ 0 h 3888509"/>
              <a:gd name="connsiteX51" fmla="*/ 1477818 w 5800437"/>
              <a:gd name="connsiteY51" fmla="*/ 18472 h 3888509"/>
              <a:gd name="connsiteX52" fmla="*/ 1394691 w 5800437"/>
              <a:gd name="connsiteY52" fmla="*/ 27709 h 3888509"/>
              <a:gd name="connsiteX53" fmla="*/ 1339273 w 5800437"/>
              <a:gd name="connsiteY53" fmla="*/ 110836 h 3888509"/>
              <a:gd name="connsiteX54" fmla="*/ 1173018 w 5800437"/>
              <a:gd name="connsiteY54" fmla="*/ 147781 h 3888509"/>
              <a:gd name="connsiteX55" fmla="*/ 1071418 w 5800437"/>
              <a:gd name="connsiteY55" fmla="*/ 147781 h 3888509"/>
              <a:gd name="connsiteX56" fmla="*/ 988291 w 5800437"/>
              <a:gd name="connsiteY56" fmla="*/ 221672 h 3888509"/>
              <a:gd name="connsiteX57" fmla="*/ 1006764 w 5800437"/>
              <a:gd name="connsiteY57" fmla="*/ 341745 h 3888509"/>
              <a:gd name="connsiteX58" fmla="*/ 1062182 w 5800437"/>
              <a:gd name="connsiteY58" fmla="*/ 461818 h 3888509"/>
              <a:gd name="connsiteX59" fmla="*/ 1062182 w 5800437"/>
              <a:gd name="connsiteY59" fmla="*/ 489527 h 3888509"/>
              <a:gd name="connsiteX60" fmla="*/ 1062182 w 5800437"/>
              <a:gd name="connsiteY60" fmla="*/ 517236 h 3888509"/>
              <a:gd name="connsiteX61" fmla="*/ 812800 w 5800437"/>
              <a:gd name="connsiteY61" fmla="*/ 563418 h 3888509"/>
              <a:gd name="connsiteX62" fmla="*/ 609600 w 5800437"/>
              <a:gd name="connsiteY62" fmla="*/ 618836 h 3888509"/>
              <a:gd name="connsiteX63" fmla="*/ 480291 w 5800437"/>
              <a:gd name="connsiteY63" fmla="*/ 618836 h 3888509"/>
              <a:gd name="connsiteX64" fmla="*/ 434109 w 5800437"/>
              <a:gd name="connsiteY64" fmla="*/ 637309 h 3888509"/>
              <a:gd name="connsiteX65" fmla="*/ 323273 w 5800437"/>
              <a:gd name="connsiteY65" fmla="*/ 729672 h 3888509"/>
              <a:gd name="connsiteX66" fmla="*/ 249382 w 5800437"/>
              <a:gd name="connsiteY66" fmla="*/ 775854 h 3888509"/>
              <a:gd name="connsiteX67" fmla="*/ 175491 w 5800437"/>
              <a:gd name="connsiteY67" fmla="*/ 748145 h 3888509"/>
              <a:gd name="connsiteX68" fmla="*/ 0 w 5800437"/>
              <a:gd name="connsiteY68" fmla="*/ 563418 h 3888509"/>
              <a:gd name="connsiteX69" fmla="*/ 9237 w 5800437"/>
              <a:gd name="connsiteY69" fmla="*/ 424872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57270 w 7657707"/>
              <a:gd name="connsiteY68" fmla="*/ 563418 h 3888509"/>
              <a:gd name="connsiteX69" fmla="*/ 0 w 7657707"/>
              <a:gd name="connsiteY69"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03884 w 7657707"/>
              <a:gd name="connsiteY68" fmla="*/ 893356 h 3888509"/>
              <a:gd name="connsiteX69" fmla="*/ 0 w 7657707"/>
              <a:gd name="connsiteY69"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038852 w 7657707"/>
              <a:gd name="connsiteY68" fmla="*/ 827749 h 3888509"/>
              <a:gd name="connsiteX69" fmla="*/ 103884 w 7657707"/>
              <a:gd name="connsiteY69" fmla="*/ 893356 h 3888509"/>
              <a:gd name="connsiteX70" fmla="*/ 0 w 7657707"/>
              <a:gd name="connsiteY70"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538473 w 7657707"/>
              <a:gd name="connsiteY68" fmla="*/ 790042 h 3888509"/>
              <a:gd name="connsiteX69" fmla="*/ 1038852 w 7657707"/>
              <a:gd name="connsiteY69" fmla="*/ 827749 h 3888509"/>
              <a:gd name="connsiteX70" fmla="*/ 103884 w 7657707"/>
              <a:gd name="connsiteY70" fmla="*/ 893356 h 3888509"/>
              <a:gd name="connsiteX71" fmla="*/ 0 w 7657707"/>
              <a:gd name="connsiteY7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1038852 w 7657707"/>
              <a:gd name="connsiteY70" fmla="*/ 827749 h 3888509"/>
              <a:gd name="connsiteX71" fmla="*/ 103884 w 7657707"/>
              <a:gd name="connsiteY71" fmla="*/ 893356 h 3888509"/>
              <a:gd name="connsiteX72" fmla="*/ 0 w 7657707"/>
              <a:gd name="connsiteY72"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1321656 w 7657707"/>
              <a:gd name="connsiteY70" fmla="*/ 790042 h 3888509"/>
              <a:gd name="connsiteX71" fmla="*/ 1038852 w 7657707"/>
              <a:gd name="connsiteY71" fmla="*/ 827749 h 3888509"/>
              <a:gd name="connsiteX72" fmla="*/ 103884 w 7657707"/>
              <a:gd name="connsiteY72" fmla="*/ 893356 h 3888509"/>
              <a:gd name="connsiteX73" fmla="*/ 0 w 7657707"/>
              <a:gd name="connsiteY73"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1321656 w 7657707"/>
              <a:gd name="connsiteY70" fmla="*/ 790042 h 3888509"/>
              <a:gd name="connsiteX71" fmla="*/ 1038852 w 7657707"/>
              <a:gd name="connsiteY71" fmla="*/ 827749 h 3888509"/>
              <a:gd name="connsiteX72" fmla="*/ 831463 w 7657707"/>
              <a:gd name="connsiteY72" fmla="*/ 827749 h 3888509"/>
              <a:gd name="connsiteX73" fmla="*/ 103884 w 7657707"/>
              <a:gd name="connsiteY73" fmla="*/ 893356 h 3888509"/>
              <a:gd name="connsiteX74" fmla="*/ 0 w 7657707"/>
              <a:gd name="connsiteY74"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1321656 w 7657707"/>
              <a:gd name="connsiteY70" fmla="*/ 790042 h 3888509"/>
              <a:gd name="connsiteX71" fmla="*/ 1038852 w 7657707"/>
              <a:gd name="connsiteY71" fmla="*/ 827749 h 3888509"/>
              <a:gd name="connsiteX72" fmla="*/ 831463 w 7657707"/>
              <a:gd name="connsiteY72" fmla="*/ 827749 h 3888509"/>
              <a:gd name="connsiteX73" fmla="*/ 407256 w 7657707"/>
              <a:gd name="connsiteY73" fmla="*/ 865456 h 3888509"/>
              <a:gd name="connsiteX74" fmla="*/ 103884 w 7657707"/>
              <a:gd name="connsiteY74" fmla="*/ 893356 h 3888509"/>
              <a:gd name="connsiteX75" fmla="*/ 0 w 7657707"/>
              <a:gd name="connsiteY7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1321656 w 7657707"/>
              <a:gd name="connsiteY70" fmla="*/ 790042 h 3888509"/>
              <a:gd name="connsiteX71" fmla="*/ 1038852 w 7657707"/>
              <a:gd name="connsiteY71" fmla="*/ 827749 h 3888509"/>
              <a:gd name="connsiteX72" fmla="*/ 831463 w 7657707"/>
              <a:gd name="connsiteY72" fmla="*/ 827749 h 3888509"/>
              <a:gd name="connsiteX73" fmla="*/ 218720 w 7657707"/>
              <a:gd name="connsiteY73" fmla="*/ 846602 h 3888509"/>
              <a:gd name="connsiteX74" fmla="*/ 103884 w 7657707"/>
              <a:gd name="connsiteY74" fmla="*/ 893356 h 3888509"/>
              <a:gd name="connsiteX75" fmla="*/ 0 w 7657707"/>
              <a:gd name="connsiteY7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1321656 w 7657707"/>
              <a:gd name="connsiteY70" fmla="*/ 790042 h 3888509"/>
              <a:gd name="connsiteX71" fmla="*/ 1038852 w 7657707"/>
              <a:gd name="connsiteY71" fmla="*/ 827749 h 3888509"/>
              <a:gd name="connsiteX72" fmla="*/ 294135 w 7657707"/>
              <a:gd name="connsiteY72" fmla="*/ 940870 h 3888509"/>
              <a:gd name="connsiteX73" fmla="*/ 218720 w 7657707"/>
              <a:gd name="connsiteY73" fmla="*/ 846602 h 3888509"/>
              <a:gd name="connsiteX74" fmla="*/ 103884 w 7657707"/>
              <a:gd name="connsiteY74" fmla="*/ 893356 h 3888509"/>
              <a:gd name="connsiteX75" fmla="*/ 0 w 7657707"/>
              <a:gd name="connsiteY7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1321656 w 7657707"/>
              <a:gd name="connsiteY70" fmla="*/ 790042 h 3888509"/>
              <a:gd name="connsiteX71" fmla="*/ 388402 w 7657707"/>
              <a:gd name="connsiteY71" fmla="*/ 808896 h 3888509"/>
              <a:gd name="connsiteX72" fmla="*/ 294135 w 7657707"/>
              <a:gd name="connsiteY72" fmla="*/ 940870 h 3888509"/>
              <a:gd name="connsiteX73" fmla="*/ 218720 w 7657707"/>
              <a:gd name="connsiteY73" fmla="*/ 846602 h 3888509"/>
              <a:gd name="connsiteX74" fmla="*/ 103884 w 7657707"/>
              <a:gd name="connsiteY74" fmla="*/ 893356 h 3888509"/>
              <a:gd name="connsiteX75" fmla="*/ 0 w 7657707"/>
              <a:gd name="connsiteY7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1538473 w 7657707"/>
              <a:gd name="connsiteY69" fmla="*/ 790042 h 3888509"/>
              <a:gd name="connsiteX70" fmla="*/ 473243 w 7657707"/>
              <a:gd name="connsiteY70" fmla="*/ 724054 h 3888509"/>
              <a:gd name="connsiteX71" fmla="*/ 388402 w 7657707"/>
              <a:gd name="connsiteY71" fmla="*/ 808896 h 3888509"/>
              <a:gd name="connsiteX72" fmla="*/ 294135 w 7657707"/>
              <a:gd name="connsiteY72" fmla="*/ 940870 h 3888509"/>
              <a:gd name="connsiteX73" fmla="*/ 218720 w 7657707"/>
              <a:gd name="connsiteY73" fmla="*/ 846602 h 3888509"/>
              <a:gd name="connsiteX74" fmla="*/ 103884 w 7657707"/>
              <a:gd name="connsiteY74" fmla="*/ 893356 h 3888509"/>
              <a:gd name="connsiteX75" fmla="*/ 0 w 7657707"/>
              <a:gd name="connsiteY7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49557 w 7657707"/>
              <a:gd name="connsiteY68" fmla="*/ 761761 h 3888509"/>
              <a:gd name="connsiteX69" fmla="*/ 529805 w 7657707"/>
              <a:gd name="connsiteY69" fmla="*/ 818322 h 3888509"/>
              <a:gd name="connsiteX70" fmla="*/ 473243 w 7657707"/>
              <a:gd name="connsiteY70" fmla="*/ 724054 h 3888509"/>
              <a:gd name="connsiteX71" fmla="*/ 388402 w 7657707"/>
              <a:gd name="connsiteY71" fmla="*/ 808896 h 3888509"/>
              <a:gd name="connsiteX72" fmla="*/ 294135 w 7657707"/>
              <a:gd name="connsiteY72" fmla="*/ 940870 h 3888509"/>
              <a:gd name="connsiteX73" fmla="*/ 218720 w 7657707"/>
              <a:gd name="connsiteY73" fmla="*/ 846602 h 3888509"/>
              <a:gd name="connsiteX74" fmla="*/ 103884 w 7657707"/>
              <a:gd name="connsiteY74" fmla="*/ 893356 h 3888509"/>
              <a:gd name="connsiteX75" fmla="*/ 0 w 7657707"/>
              <a:gd name="connsiteY7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614646 w 7657707"/>
              <a:gd name="connsiteY68" fmla="*/ 761761 h 3888509"/>
              <a:gd name="connsiteX69" fmla="*/ 529805 w 7657707"/>
              <a:gd name="connsiteY69" fmla="*/ 818322 h 3888509"/>
              <a:gd name="connsiteX70" fmla="*/ 473243 w 7657707"/>
              <a:gd name="connsiteY70" fmla="*/ 724054 h 3888509"/>
              <a:gd name="connsiteX71" fmla="*/ 388402 w 7657707"/>
              <a:gd name="connsiteY71" fmla="*/ 808896 h 3888509"/>
              <a:gd name="connsiteX72" fmla="*/ 294135 w 7657707"/>
              <a:gd name="connsiteY72" fmla="*/ 940870 h 3888509"/>
              <a:gd name="connsiteX73" fmla="*/ 218720 w 7657707"/>
              <a:gd name="connsiteY73" fmla="*/ 846602 h 3888509"/>
              <a:gd name="connsiteX74" fmla="*/ 103884 w 7657707"/>
              <a:gd name="connsiteY74" fmla="*/ 893356 h 3888509"/>
              <a:gd name="connsiteX75" fmla="*/ 0 w 7657707"/>
              <a:gd name="connsiteY7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793755 w 7657707"/>
              <a:gd name="connsiteY68" fmla="*/ 752335 h 3888509"/>
              <a:gd name="connsiteX69" fmla="*/ 614646 w 7657707"/>
              <a:gd name="connsiteY69" fmla="*/ 761761 h 3888509"/>
              <a:gd name="connsiteX70" fmla="*/ 529805 w 7657707"/>
              <a:gd name="connsiteY70" fmla="*/ 818322 h 3888509"/>
              <a:gd name="connsiteX71" fmla="*/ 473243 w 7657707"/>
              <a:gd name="connsiteY71" fmla="*/ 724054 h 3888509"/>
              <a:gd name="connsiteX72" fmla="*/ 388402 w 7657707"/>
              <a:gd name="connsiteY72" fmla="*/ 808896 h 3888509"/>
              <a:gd name="connsiteX73" fmla="*/ 294135 w 7657707"/>
              <a:gd name="connsiteY73" fmla="*/ 940870 h 3888509"/>
              <a:gd name="connsiteX74" fmla="*/ 218720 w 7657707"/>
              <a:gd name="connsiteY74" fmla="*/ 846602 h 3888509"/>
              <a:gd name="connsiteX75" fmla="*/ 103884 w 7657707"/>
              <a:gd name="connsiteY75" fmla="*/ 893356 h 3888509"/>
              <a:gd name="connsiteX76" fmla="*/ 0 w 7657707"/>
              <a:gd name="connsiteY76"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001145 w 7657707"/>
              <a:gd name="connsiteY68" fmla="*/ 752335 h 3888509"/>
              <a:gd name="connsiteX69" fmla="*/ 793755 w 7657707"/>
              <a:gd name="connsiteY69" fmla="*/ 752335 h 3888509"/>
              <a:gd name="connsiteX70" fmla="*/ 614646 w 7657707"/>
              <a:gd name="connsiteY70" fmla="*/ 761761 h 3888509"/>
              <a:gd name="connsiteX71" fmla="*/ 529805 w 7657707"/>
              <a:gd name="connsiteY71" fmla="*/ 818322 h 3888509"/>
              <a:gd name="connsiteX72" fmla="*/ 473243 w 7657707"/>
              <a:gd name="connsiteY72" fmla="*/ 724054 h 3888509"/>
              <a:gd name="connsiteX73" fmla="*/ 388402 w 7657707"/>
              <a:gd name="connsiteY73" fmla="*/ 808896 h 3888509"/>
              <a:gd name="connsiteX74" fmla="*/ 294135 w 7657707"/>
              <a:gd name="connsiteY74" fmla="*/ 940870 h 3888509"/>
              <a:gd name="connsiteX75" fmla="*/ 218720 w 7657707"/>
              <a:gd name="connsiteY75" fmla="*/ 846602 h 3888509"/>
              <a:gd name="connsiteX76" fmla="*/ 103884 w 7657707"/>
              <a:gd name="connsiteY76" fmla="*/ 893356 h 3888509"/>
              <a:gd name="connsiteX77" fmla="*/ 0 w 7657707"/>
              <a:gd name="connsiteY77"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104840 w 7657707"/>
              <a:gd name="connsiteY68" fmla="*/ 752335 h 3888509"/>
              <a:gd name="connsiteX69" fmla="*/ 1001145 w 7657707"/>
              <a:gd name="connsiteY69" fmla="*/ 752335 h 3888509"/>
              <a:gd name="connsiteX70" fmla="*/ 793755 w 7657707"/>
              <a:gd name="connsiteY70" fmla="*/ 752335 h 3888509"/>
              <a:gd name="connsiteX71" fmla="*/ 614646 w 7657707"/>
              <a:gd name="connsiteY71" fmla="*/ 761761 h 3888509"/>
              <a:gd name="connsiteX72" fmla="*/ 529805 w 7657707"/>
              <a:gd name="connsiteY72" fmla="*/ 818322 h 3888509"/>
              <a:gd name="connsiteX73" fmla="*/ 473243 w 7657707"/>
              <a:gd name="connsiteY73" fmla="*/ 724054 h 3888509"/>
              <a:gd name="connsiteX74" fmla="*/ 388402 w 7657707"/>
              <a:gd name="connsiteY74" fmla="*/ 808896 h 3888509"/>
              <a:gd name="connsiteX75" fmla="*/ 294135 w 7657707"/>
              <a:gd name="connsiteY75" fmla="*/ 940870 h 3888509"/>
              <a:gd name="connsiteX76" fmla="*/ 218720 w 7657707"/>
              <a:gd name="connsiteY76" fmla="*/ 846602 h 3888509"/>
              <a:gd name="connsiteX77" fmla="*/ 103884 w 7657707"/>
              <a:gd name="connsiteY77" fmla="*/ 893356 h 3888509"/>
              <a:gd name="connsiteX78" fmla="*/ 0 w 7657707"/>
              <a:gd name="connsiteY78"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170828 w 7657707"/>
              <a:gd name="connsiteY68" fmla="*/ 742908 h 3888509"/>
              <a:gd name="connsiteX69" fmla="*/ 1104840 w 7657707"/>
              <a:gd name="connsiteY69" fmla="*/ 752335 h 3888509"/>
              <a:gd name="connsiteX70" fmla="*/ 1001145 w 7657707"/>
              <a:gd name="connsiteY70" fmla="*/ 752335 h 3888509"/>
              <a:gd name="connsiteX71" fmla="*/ 793755 w 7657707"/>
              <a:gd name="connsiteY71" fmla="*/ 752335 h 3888509"/>
              <a:gd name="connsiteX72" fmla="*/ 614646 w 7657707"/>
              <a:gd name="connsiteY72" fmla="*/ 761761 h 3888509"/>
              <a:gd name="connsiteX73" fmla="*/ 529805 w 7657707"/>
              <a:gd name="connsiteY73" fmla="*/ 818322 h 3888509"/>
              <a:gd name="connsiteX74" fmla="*/ 473243 w 7657707"/>
              <a:gd name="connsiteY74" fmla="*/ 724054 h 3888509"/>
              <a:gd name="connsiteX75" fmla="*/ 388402 w 7657707"/>
              <a:gd name="connsiteY75" fmla="*/ 808896 h 3888509"/>
              <a:gd name="connsiteX76" fmla="*/ 294135 w 7657707"/>
              <a:gd name="connsiteY76" fmla="*/ 940870 h 3888509"/>
              <a:gd name="connsiteX77" fmla="*/ 218720 w 7657707"/>
              <a:gd name="connsiteY77" fmla="*/ 846602 h 3888509"/>
              <a:gd name="connsiteX78" fmla="*/ 103884 w 7657707"/>
              <a:gd name="connsiteY78" fmla="*/ 893356 h 3888509"/>
              <a:gd name="connsiteX79" fmla="*/ 0 w 7657707"/>
              <a:gd name="connsiteY79"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170828 w 7657707"/>
              <a:gd name="connsiteY68" fmla="*/ 742908 h 3888509"/>
              <a:gd name="connsiteX69" fmla="*/ 1453632 w 7657707"/>
              <a:gd name="connsiteY69" fmla="*/ 742908 h 3888509"/>
              <a:gd name="connsiteX70" fmla="*/ 1104840 w 7657707"/>
              <a:gd name="connsiteY70" fmla="*/ 752335 h 3888509"/>
              <a:gd name="connsiteX71" fmla="*/ 1001145 w 7657707"/>
              <a:gd name="connsiteY71" fmla="*/ 752335 h 3888509"/>
              <a:gd name="connsiteX72" fmla="*/ 793755 w 7657707"/>
              <a:gd name="connsiteY72" fmla="*/ 752335 h 3888509"/>
              <a:gd name="connsiteX73" fmla="*/ 614646 w 7657707"/>
              <a:gd name="connsiteY73" fmla="*/ 761761 h 3888509"/>
              <a:gd name="connsiteX74" fmla="*/ 529805 w 7657707"/>
              <a:gd name="connsiteY74" fmla="*/ 818322 h 3888509"/>
              <a:gd name="connsiteX75" fmla="*/ 473243 w 7657707"/>
              <a:gd name="connsiteY75" fmla="*/ 724054 h 3888509"/>
              <a:gd name="connsiteX76" fmla="*/ 388402 w 7657707"/>
              <a:gd name="connsiteY76" fmla="*/ 808896 h 3888509"/>
              <a:gd name="connsiteX77" fmla="*/ 294135 w 7657707"/>
              <a:gd name="connsiteY77" fmla="*/ 940870 h 3888509"/>
              <a:gd name="connsiteX78" fmla="*/ 218720 w 7657707"/>
              <a:gd name="connsiteY78" fmla="*/ 846602 h 3888509"/>
              <a:gd name="connsiteX79" fmla="*/ 103884 w 7657707"/>
              <a:gd name="connsiteY79" fmla="*/ 893356 h 3888509"/>
              <a:gd name="connsiteX80" fmla="*/ 0 w 7657707"/>
              <a:gd name="connsiteY80"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1170828 w 7657707"/>
              <a:gd name="connsiteY69" fmla="*/ 742908 h 3888509"/>
              <a:gd name="connsiteX70" fmla="*/ 1453632 w 7657707"/>
              <a:gd name="connsiteY70" fmla="*/ 742908 h 3888509"/>
              <a:gd name="connsiteX71" fmla="*/ 1104840 w 7657707"/>
              <a:gd name="connsiteY71" fmla="*/ 752335 h 3888509"/>
              <a:gd name="connsiteX72" fmla="*/ 1001145 w 7657707"/>
              <a:gd name="connsiteY72" fmla="*/ 752335 h 3888509"/>
              <a:gd name="connsiteX73" fmla="*/ 793755 w 7657707"/>
              <a:gd name="connsiteY73" fmla="*/ 752335 h 3888509"/>
              <a:gd name="connsiteX74" fmla="*/ 614646 w 7657707"/>
              <a:gd name="connsiteY74" fmla="*/ 761761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1170828 w 7657707"/>
              <a:gd name="connsiteY69" fmla="*/ 742908 h 3888509"/>
              <a:gd name="connsiteX70" fmla="*/ 1453632 w 7657707"/>
              <a:gd name="connsiteY70" fmla="*/ 742908 h 3888509"/>
              <a:gd name="connsiteX71" fmla="*/ 1104840 w 7657707"/>
              <a:gd name="connsiteY71" fmla="*/ 752335 h 3888509"/>
              <a:gd name="connsiteX72" fmla="*/ 1001145 w 7657707"/>
              <a:gd name="connsiteY72" fmla="*/ 752335 h 3888509"/>
              <a:gd name="connsiteX73" fmla="*/ 793755 w 7657707"/>
              <a:gd name="connsiteY73" fmla="*/ 752335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1170828 w 7657707"/>
              <a:gd name="connsiteY69" fmla="*/ 742908 h 3888509"/>
              <a:gd name="connsiteX70" fmla="*/ 1453632 w 7657707"/>
              <a:gd name="connsiteY70" fmla="*/ 742908 h 3888509"/>
              <a:gd name="connsiteX71" fmla="*/ 1104840 w 7657707"/>
              <a:gd name="connsiteY71" fmla="*/ 752335 h 3888509"/>
              <a:gd name="connsiteX72" fmla="*/ 1001145 w 7657707"/>
              <a:gd name="connsiteY72" fmla="*/ 752335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1170828 w 7657707"/>
              <a:gd name="connsiteY69" fmla="*/ 742908 h 3888509"/>
              <a:gd name="connsiteX70" fmla="*/ 1453632 w 7657707"/>
              <a:gd name="connsiteY70" fmla="*/ 742908 h 3888509"/>
              <a:gd name="connsiteX71" fmla="*/ 1104840 w 7657707"/>
              <a:gd name="connsiteY71" fmla="*/ 752335 h 3888509"/>
              <a:gd name="connsiteX72" fmla="*/ 746621 w 7657707"/>
              <a:gd name="connsiteY72" fmla="*/ 497811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1170828 w 7657707"/>
              <a:gd name="connsiteY69" fmla="*/ 742908 h 3888509"/>
              <a:gd name="connsiteX70" fmla="*/ 1453632 w 7657707"/>
              <a:gd name="connsiteY70" fmla="*/ 742908 h 3888509"/>
              <a:gd name="connsiteX71" fmla="*/ 859743 w 7657707"/>
              <a:gd name="connsiteY71" fmla="*/ 422397 h 3888509"/>
              <a:gd name="connsiteX72" fmla="*/ 746621 w 7657707"/>
              <a:gd name="connsiteY72" fmla="*/ 497811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897451 w 7657707"/>
              <a:gd name="connsiteY69" fmla="*/ 299848 h 3888509"/>
              <a:gd name="connsiteX70" fmla="*/ 1453632 w 7657707"/>
              <a:gd name="connsiteY70" fmla="*/ 742908 h 3888509"/>
              <a:gd name="connsiteX71" fmla="*/ 859743 w 7657707"/>
              <a:gd name="connsiteY71" fmla="*/ 422397 h 3888509"/>
              <a:gd name="connsiteX72" fmla="*/ 746621 w 7657707"/>
              <a:gd name="connsiteY72" fmla="*/ 497811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897451 w 7657707"/>
              <a:gd name="connsiteY69" fmla="*/ 299848 h 3888509"/>
              <a:gd name="connsiteX70" fmla="*/ 1104840 w 7657707"/>
              <a:gd name="connsiteY70" fmla="*/ 705201 h 3888509"/>
              <a:gd name="connsiteX71" fmla="*/ 859743 w 7657707"/>
              <a:gd name="connsiteY71" fmla="*/ 422397 h 3888509"/>
              <a:gd name="connsiteX72" fmla="*/ 746621 w 7657707"/>
              <a:gd name="connsiteY72" fmla="*/ 497811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925732 w 7657707"/>
              <a:gd name="connsiteY69" fmla="*/ 177300 h 3888509"/>
              <a:gd name="connsiteX70" fmla="*/ 1104840 w 7657707"/>
              <a:gd name="connsiteY70" fmla="*/ 705201 h 3888509"/>
              <a:gd name="connsiteX71" fmla="*/ 859743 w 7657707"/>
              <a:gd name="connsiteY71" fmla="*/ 422397 h 3888509"/>
              <a:gd name="connsiteX72" fmla="*/ 746621 w 7657707"/>
              <a:gd name="connsiteY72" fmla="*/ 497811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27009 w 7657707"/>
              <a:gd name="connsiteY68" fmla="*/ 733481 h 3888509"/>
              <a:gd name="connsiteX69" fmla="*/ 925732 w 7657707"/>
              <a:gd name="connsiteY69" fmla="*/ 177300 h 3888509"/>
              <a:gd name="connsiteX70" fmla="*/ 878597 w 7657707"/>
              <a:gd name="connsiteY70" fmla="*/ 299849 h 3888509"/>
              <a:gd name="connsiteX71" fmla="*/ 859743 w 7657707"/>
              <a:gd name="connsiteY71" fmla="*/ 422397 h 3888509"/>
              <a:gd name="connsiteX72" fmla="*/ 746621 w 7657707"/>
              <a:gd name="connsiteY72" fmla="*/ 497811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265096 w 7657707"/>
              <a:gd name="connsiteY68" fmla="*/ 346982 h 3888509"/>
              <a:gd name="connsiteX69" fmla="*/ 925732 w 7657707"/>
              <a:gd name="connsiteY69" fmla="*/ 177300 h 3888509"/>
              <a:gd name="connsiteX70" fmla="*/ 878597 w 7657707"/>
              <a:gd name="connsiteY70" fmla="*/ 299849 h 3888509"/>
              <a:gd name="connsiteX71" fmla="*/ 859743 w 7657707"/>
              <a:gd name="connsiteY71" fmla="*/ 422397 h 3888509"/>
              <a:gd name="connsiteX72" fmla="*/ 746621 w 7657707"/>
              <a:gd name="connsiteY72" fmla="*/ 497811 h 3888509"/>
              <a:gd name="connsiteX73" fmla="*/ 633500 w 7657707"/>
              <a:gd name="connsiteY73" fmla="*/ 629786 h 3888509"/>
              <a:gd name="connsiteX74" fmla="*/ 595793 w 7657707"/>
              <a:gd name="connsiteY74" fmla="*/ 724054 h 3888509"/>
              <a:gd name="connsiteX75" fmla="*/ 529805 w 7657707"/>
              <a:gd name="connsiteY75" fmla="*/ 818322 h 3888509"/>
              <a:gd name="connsiteX76" fmla="*/ 473243 w 7657707"/>
              <a:gd name="connsiteY76" fmla="*/ 724054 h 3888509"/>
              <a:gd name="connsiteX77" fmla="*/ 388402 w 7657707"/>
              <a:gd name="connsiteY77" fmla="*/ 808896 h 3888509"/>
              <a:gd name="connsiteX78" fmla="*/ 294135 w 7657707"/>
              <a:gd name="connsiteY78" fmla="*/ 940870 h 3888509"/>
              <a:gd name="connsiteX79" fmla="*/ 218720 w 7657707"/>
              <a:gd name="connsiteY79" fmla="*/ 846602 h 3888509"/>
              <a:gd name="connsiteX80" fmla="*/ 103884 w 7657707"/>
              <a:gd name="connsiteY80" fmla="*/ 893356 h 3888509"/>
              <a:gd name="connsiteX81" fmla="*/ 0 w 7657707"/>
              <a:gd name="connsiteY81"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331083 w 7657707"/>
              <a:gd name="connsiteY68" fmla="*/ 394116 h 3888509"/>
              <a:gd name="connsiteX69" fmla="*/ 1265096 w 7657707"/>
              <a:gd name="connsiteY69" fmla="*/ 346982 h 3888509"/>
              <a:gd name="connsiteX70" fmla="*/ 925732 w 7657707"/>
              <a:gd name="connsiteY70" fmla="*/ 177300 h 3888509"/>
              <a:gd name="connsiteX71" fmla="*/ 878597 w 7657707"/>
              <a:gd name="connsiteY71" fmla="*/ 299849 h 3888509"/>
              <a:gd name="connsiteX72" fmla="*/ 859743 w 7657707"/>
              <a:gd name="connsiteY72" fmla="*/ 422397 h 3888509"/>
              <a:gd name="connsiteX73" fmla="*/ 746621 w 7657707"/>
              <a:gd name="connsiteY73" fmla="*/ 497811 h 3888509"/>
              <a:gd name="connsiteX74" fmla="*/ 633500 w 7657707"/>
              <a:gd name="connsiteY74" fmla="*/ 629786 h 3888509"/>
              <a:gd name="connsiteX75" fmla="*/ 595793 w 7657707"/>
              <a:gd name="connsiteY75" fmla="*/ 724054 h 3888509"/>
              <a:gd name="connsiteX76" fmla="*/ 529805 w 7657707"/>
              <a:gd name="connsiteY76" fmla="*/ 818322 h 3888509"/>
              <a:gd name="connsiteX77" fmla="*/ 473243 w 7657707"/>
              <a:gd name="connsiteY77" fmla="*/ 724054 h 3888509"/>
              <a:gd name="connsiteX78" fmla="*/ 388402 w 7657707"/>
              <a:gd name="connsiteY78" fmla="*/ 808896 h 3888509"/>
              <a:gd name="connsiteX79" fmla="*/ 294135 w 7657707"/>
              <a:gd name="connsiteY79" fmla="*/ 940870 h 3888509"/>
              <a:gd name="connsiteX80" fmla="*/ 218720 w 7657707"/>
              <a:gd name="connsiteY80" fmla="*/ 846602 h 3888509"/>
              <a:gd name="connsiteX81" fmla="*/ 103884 w 7657707"/>
              <a:gd name="connsiteY81" fmla="*/ 893356 h 3888509"/>
              <a:gd name="connsiteX82" fmla="*/ 0 w 7657707"/>
              <a:gd name="connsiteY82"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444205 w 7657707"/>
              <a:gd name="connsiteY68" fmla="*/ 469531 h 3888509"/>
              <a:gd name="connsiteX69" fmla="*/ 1331083 w 7657707"/>
              <a:gd name="connsiteY69" fmla="*/ 394116 h 3888509"/>
              <a:gd name="connsiteX70" fmla="*/ 1265096 w 7657707"/>
              <a:gd name="connsiteY70" fmla="*/ 346982 h 3888509"/>
              <a:gd name="connsiteX71" fmla="*/ 925732 w 7657707"/>
              <a:gd name="connsiteY71" fmla="*/ 177300 h 3888509"/>
              <a:gd name="connsiteX72" fmla="*/ 878597 w 7657707"/>
              <a:gd name="connsiteY72" fmla="*/ 299849 h 3888509"/>
              <a:gd name="connsiteX73" fmla="*/ 859743 w 7657707"/>
              <a:gd name="connsiteY73" fmla="*/ 422397 h 3888509"/>
              <a:gd name="connsiteX74" fmla="*/ 746621 w 7657707"/>
              <a:gd name="connsiteY74" fmla="*/ 497811 h 3888509"/>
              <a:gd name="connsiteX75" fmla="*/ 633500 w 7657707"/>
              <a:gd name="connsiteY75" fmla="*/ 629786 h 3888509"/>
              <a:gd name="connsiteX76" fmla="*/ 595793 w 7657707"/>
              <a:gd name="connsiteY76" fmla="*/ 724054 h 3888509"/>
              <a:gd name="connsiteX77" fmla="*/ 529805 w 7657707"/>
              <a:gd name="connsiteY77" fmla="*/ 818322 h 3888509"/>
              <a:gd name="connsiteX78" fmla="*/ 473243 w 7657707"/>
              <a:gd name="connsiteY78" fmla="*/ 724054 h 3888509"/>
              <a:gd name="connsiteX79" fmla="*/ 388402 w 7657707"/>
              <a:gd name="connsiteY79" fmla="*/ 808896 h 3888509"/>
              <a:gd name="connsiteX80" fmla="*/ 294135 w 7657707"/>
              <a:gd name="connsiteY80" fmla="*/ 940870 h 3888509"/>
              <a:gd name="connsiteX81" fmla="*/ 218720 w 7657707"/>
              <a:gd name="connsiteY81" fmla="*/ 846602 h 3888509"/>
              <a:gd name="connsiteX82" fmla="*/ 103884 w 7657707"/>
              <a:gd name="connsiteY82" fmla="*/ 893356 h 3888509"/>
              <a:gd name="connsiteX83" fmla="*/ 0 w 7657707"/>
              <a:gd name="connsiteY83"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547900 w 7657707"/>
              <a:gd name="connsiteY68" fmla="*/ 507238 h 3888509"/>
              <a:gd name="connsiteX69" fmla="*/ 1444205 w 7657707"/>
              <a:gd name="connsiteY69" fmla="*/ 469531 h 3888509"/>
              <a:gd name="connsiteX70" fmla="*/ 1331083 w 7657707"/>
              <a:gd name="connsiteY70" fmla="*/ 394116 h 3888509"/>
              <a:gd name="connsiteX71" fmla="*/ 1265096 w 7657707"/>
              <a:gd name="connsiteY71" fmla="*/ 346982 h 3888509"/>
              <a:gd name="connsiteX72" fmla="*/ 925732 w 7657707"/>
              <a:gd name="connsiteY72" fmla="*/ 177300 h 3888509"/>
              <a:gd name="connsiteX73" fmla="*/ 878597 w 7657707"/>
              <a:gd name="connsiteY73" fmla="*/ 299849 h 3888509"/>
              <a:gd name="connsiteX74" fmla="*/ 859743 w 7657707"/>
              <a:gd name="connsiteY74" fmla="*/ 422397 h 3888509"/>
              <a:gd name="connsiteX75" fmla="*/ 746621 w 7657707"/>
              <a:gd name="connsiteY75" fmla="*/ 497811 h 3888509"/>
              <a:gd name="connsiteX76" fmla="*/ 633500 w 7657707"/>
              <a:gd name="connsiteY76" fmla="*/ 629786 h 3888509"/>
              <a:gd name="connsiteX77" fmla="*/ 595793 w 7657707"/>
              <a:gd name="connsiteY77" fmla="*/ 724054 h 3888509"/>
              <a:gd name="connsiteX78" fmla="*/ 529805 w 7657707"/>
              <a:gd name="connsiteY78" fmla="*/ 818322 h 3888509"/>
              <a:gd name="connsiteX79" fmla="*/ 473243 w 7657707"/>
              <a:gd name="connsiteY79" fmla="*/ 724054 h 3888509"/>
              <a:gd name="connsiteX80" fmla="*/ 388402 w 7657707"/>
              <a:gd name="connsiteY80" fmla="*/ 808896 h 3888509"/>
              <a:gd name="connsiteX81" fmla="*/ 294135 w 7657707"/>
              <a:gd name="connsiteY81" fmla="*/ 940870 h 3888509"/>
              <a:gd name="connsiteX82" fmla="*/ 218720 w 7657707"/>
              <a:gd name="connsiteY82" fmla="*/ 846602 h 3888509"/>
              <a:gd name="connsiteX83" fmla="*/ 103884 w 7657707"/>
              <a:gd name="connsiteY83" fmla="*/ 893356 h 3888509"/>
              <a:gd name="connsiteX84" fmla="*/ 0 w 7657707"/>
              <a:gd name="connsiteY84"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547900 w 7657707"/>
              <a:gd name="connsiteY68" fmla="*/ 507238 h 3888509"/>
              <a:gd name="connsiteX69" fmla="*/ 1444205 w 7657707"/>
              <a:gd name="connsiteY69" fmla="*/ 469531 h 3888509"/>
              <a:gd name="connsiteX70" fmla="*/ 1368790 w 7657707"/>
              <a:gd name="connsiteY70" fmla="*/ 346982 h 3888509"/>
              <a:gd name="connsiteX71" fmla="*/ 1265096 w 7657707"/>
              <a:gd name="connsiteY71" fmla="*/ 346982 h 3888509"/>
              <a:gd name="connsiteX72" fmla="*/ 925732 w 7657707"/>
              <a:gd name="connsiteY72" fmla="*/ 177300 h 3888509"/>
              <a:gd name="connsiteX73" fmla="*/ 878597 w 7657707"/>
              <a:gd name="connsiteY73" fmla="*/ 299849 h 3888509"/>
              <a:gd name="connsiteX74" fmla="*/ 859743 w 7657707"/>
              <a:gd name="connsiteY74" fmla="*/ 422397 h 3888509"/>
              <a:gd name="connsiteX75" fmla="*/ 746621 w 7657707"/>
              <a:gd name="connsiteY75" fmla="*/ 497811 h 3888509"/>
              <a:gd name="connsiteX76" fmla="*/ 633500 w 7657707"/>
              <a:gd name="connsiteY76" fmla="*/ 629786 h 3888509"/>
              <a:gd name="connsiteX77" fmla="*/ 595793 w 7657707"/>
              <a:gd name="connsiteY77" fmla="*/ 724054 h 3888509"/>
              <a:gd name="connsiteX78" fmla="*/ 529805 w 7657707"/>
              <a:gd name="connsiteY78" fmla="*/ 818322 h 3888509"/>
              <a:gd name="connsiteX79" fmla="*/ 473243 w 7657707"/>
              <a:gd name="connsiteY79" fmla="*/ 724054 h 3888509"/>
              <a:gd name="connsiteX80" fmla="*/ 388402 w 7657707"/>
              <a:gd name="connsiteY80" fmla="*/ 808896 h 3888509"/>
              <a:gd name="connsiteX81" fmla="*/ 294135 w 7657707"/>
              <a:gd name="connsiteY81" fmla="*/ 940870 h 3888509"/>
              <a:gd name="connsiteX82" fmla="*/ 218720 w 7657707"/>
              <a:gd name="connsiteY82" fmla="*/ 846602 h 3888509"/>
              <a:gd name="connsiteX83" fmla="*/ 103884 w 7657707"/>
              <a:gd name="connsiteY83" fmla="*/ 893356 h 3888509"/>
              <a:gd name="connsiteX84" fmla="*/ 0 w 7657707"/>
              <a:gd name="connsiteY84"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547900 w 7657707"/>
              <a:gd name="connsiteY68" fmla="*/ 507238 h 3888509"/>
              <a:gd name="connsiteX69" fmla="*/ 1463059 w 7657707"/>
              <a:gd name="connsiteY69" fmla="*/ 441251 h 3888509"/>
              <a:gd name="connsiteX70" fmla="*/ 1368790 w 7657707"/>
              <a:gd name="connsiteY70" fmla="*/ 346982 h 3888509"/>
              <a:gd name="connsiteX71" fmla="*/ 1265096 w 7657707"/>
              <a:gd name="connsiteY71" fmla="*/ 346982 h 3888509"/>
              <a:gd name="connsiteX72" fmla="*/ 925732 w 7657707"/>
              <a:gd name="connsiteY72" fmla="*/ 177300 h 3888509"/>
              <a:gd name="connsiteX73" fmla="*/ 878597 w 7657707"/>
              <a:gd name="connsiteY73" fmla="*/ 299849 h 3888509"/>
              <a:gd name="connsiteX74" fmla="*/ 859743 w 7657707"/>
              <a:gd name="connsiteY74" fmla="*/ 422397 h 3888509"/>
              <a:gd name="connsiteX75" fmla="*/ 746621 w 7657707"/>
              <a:gd name="connsiteY75" fmla="*/ 497811 h 3888509"/>
              <a:gd name="connsiteX76" fmla="*/ 633500 w 7657707"/>
              <a:gd name="connsiteY76" fmla="*/ 629786 h 3888509"/>
              <a:gd name="connsiteX77" fmla="*/ 595793 w 7657707"/>
              <a:gd name="connsiteY77" fmla="*/ 724054 h 3888509"/>
              <a:gd name="connsiteX78" fmla="*/ 529805 w 7657707"/>
              <a:gd name="connsiteY78" fmla="*/ 818322 h 3888509"/>
              <a:gd name="connsiteX79" fmla="*/ 473243 w 7657707"/>
              <a:gd name="connsiteY79" fmla="*/ 724054 h 3888509"/>
              <a:gd name="connsiteX80" fmla="*/ 388402 w 7657707"/>
              <a:gd name="connsiteY80" fmla="*/ 808896 h 3888509"/>
              <a:gd name="connsiteX81" fmla="*/ 294135 w 7657707"/>
              <a:gd name="connsiteY81" fmla="*/ 940870 h 3888509"/>
              <a:gd name="connsiteX82" fmla="*/ 218720 w 7657707"/>
              <a:gd name="connsiteY82" fmla="*/ 846602 h 3888509"/>
              <a:gd name="connsiteX83" fmla="*/ 103884 w 7657707"/>
              <a:gd name="connsiteY83" fmla="*/ 893356 h 3888509"/>
              <a:gd name="connsiteX84" fmla="*/ 0 w 7657707"/>
              <a:gd name="connsiteY84"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736436 w 7657707"/>
              <a:gd name="connsiteY68" fmla="*/ 620359 h 3888509"/>
              <a:gd name="connsiteX69" fmla="*/ 1547900 w 7657707"/>
              <a:gd name="connsiteY69" fmla="*/ 507238 h 3888509"/>
              <a:gd name="connsiteX70" fmla="*/ 1463059 w 7657707"/>
              <a:gd name="connsiteY70" fmla="*/ 441251 h 3888509"/>
              <a:gd name="connsiteX71" fmla="*/ 1368790 w 7657707"/>
              <a:gd name="connsiteY71" fmla="*/ 346982 h 3888509"/>
              <a:gd name="connsiteX72" fmla="*/ 1265096 w 7657707"/>
              <a:gd name="connsiteY72" fmla="*/ 346982 h 3888509"/>
              <a:gd name="connsiteX73" fmla="*/ 925732 w 7657707"/>
              <a:gd name="connsiteY73" fmla="*/ 177300 h 3888509"/>
              <a:gd name="connsiteX74" fmla="*/ 878597 w 7657707"/>
              <a:gd name="connsiteY74" fmla="*/ 299849 h 3888509"/>
              <a:gd name="connsiteX75" fmla="*/ 859743 w 7657707"/>
              <a:gd name="connsiteY75" fmla="*/ 422397 h 3888509"/>
              <a:gd name="connsiteX76" fmla="*/ 746621 w 7657707"/>
              <a:gd name="connsiteY76" fmla="*/ 497811 h 3888509"/>
              <a:gd name="connsiteX77" fmla="*/ 633500 w 7657707"/>
              <a:gd name="connsiteY77" fmla="*/ 629786 h 3888509"/>
              <a:gd name="connsiteX78" fmla="*/ 595793 w 7657707"/>
              <a:gd name="connsiteY78" fmla="*/ 724054 h 3888509"/>
              <a:gd name="connsiteX79" fmla="*/ 529805 w 7657707"/>
              <a:gd name="connsiteY79" fmla="*/ 818322 h 3888509"/>
              <a:gd name="connsiteX80" fmla="*/ 473243 w 7657707"/>
              <a:gd name="connsiteY80" fmla="*/ 724054 h 3888509"/>
              <a:gd name="connsiteX81" fmla="*/ 388402 w 7657707"/>
              <a:gd name="connsiteY81" fmla="*/ 808896 h 3888509"/>
              <a:gd name="connsiteX82" fmla="*/ 294135 w 7657707"/>
              <a:gd name="connsiteY82" fmla="*/ 940870 h 3888509"/>
              <a:gd name="connsiteX83" fmla="*/ 218720 w 7657707"/>
              <a:gd name="connsiteY83" fmla="*/ 846602 h 3888509"/>
              <a:gd name="connsiteX84" fmla="*/ 103884 w 7657707"/>
              <a:gd name="connsiteY84" fmla="*/ 893356 h 3888509"/>
              <a:gd name="connsiteX85" fmla="*/ 0 w 7657707"/>
              <a:gd name="connsiteY8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547900 w 7657707"/>
              <a:gd name="connsiteY69" fmla="*/ 507238 h 3888509"/>
              <a:gd name="connsiteX70" fmla="*/ 1463059 w 7657707"/>
              <a:gd name="connsiteY70" fmla="*/ 441251 h 3888509"/>
              <a:gd name="connsiteX71" fmla="*/ 1368790 w 7657707"/>
              <a:gd name="connsiteY71" fmla="*/ 346982 h 3888509"/>
              <a:gd name="connsiteX72" fmla="*/ 1265096 w 7657707"/>
              <a:gd name="connsiteY72" fmla="*/ 346982 h 3888509"/>
              <a:gd name="connsiteX73" fmla="*/ 925732 w 7657707"/>
              <a:gd name="connsiteY73" fmla="*/ 177300 h 3888509"/>
              <a:gd name="connsiteX74" fmla="*/ 878597 w 7657707"/>
              <a:gd name="connsiteY74" fmla="*/ 299849 h 3888509"/>
              <a:gd name="connsiteX75" fmla="*/ 859743 w 7657707"/>
              <a:gd name="connsiteY75" fmla="*/ 422397 h 3888509"/>
              <a:gd name="connsiteX76" fmla="*/ 746621 w 7657707"/>
              <a:gd name="connsiteY76" fmla="*/ 497811 h 3888509"/>
              <a:gd name="connsiteX77" fmla="*/ 633500 w 7657707"/>
              <a:gd name="connsiteY77" fmla="*/ 629786 h 3888509"/>
              <a:gd name="connsiteX78" fmla="*/ 595793 w 7657707"/>
              <a:gd name="connsiteY78" fmla="*/ 724054 h 3888509"/>
              <a:gd name="connsiteX79" fmla="*/ 529805 w 7657707"/>
              <a:gd name="connsiteY79" fmla="*/ 818322 h 3888509"/>
              <a:gd name="connsiteX80" fmla="*/ 473243 w 7657707"/>
              <a:gd name="connsiteY80" fmla="*/ 724054 h 3888509"/>
              <a:gd name="connsiteX81" fmla="*/ 388402 w 7657707"/>
              <a:gd name="connsiteY81" fmla="*/ 808896 h 3888509"/>
              <a:gd name="connsiteX82" fmla="*/ 294135 w 7657707"/>
              <a:gd name="connsiteY82" fmla="*/ 940870 h 3888509"/>
              <a:gd name="connsiteX83" fmla="*/ 218720 w 7657707"/>
              <a:gd name="connsiteY83" fmla="*/ 846602 h 3888509"/>
              <a:gd name="connsiteX84" fmla="*/ 103884 w 7657707"/>
              <a:gd name="connsiteY84" fmla="*/ 893356 h 3888509"/>
              <a:gd name="connsiteX85" fmla="*/ 0 w 7657707"/>
              <a:gd name="connsiteY85"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925732 w 7657707"/>
              <a:gd name="connsiteY74" fmla="*/ 177300 h 3888509"/>
              <a:gd name="connsiteX75" fmla="*/ 878597 w 7657707"/>
              <a:gd name="connsiteY75" fmla="*/ 299849 h 3888509"/>
              <a:gd name="connsiteX76" fmla="*/ 859743 w 7657707"/>
              <a:gd name="connsiteY76" fmla="*/ 422397 h 3888509"/>
              <a:gd name="connsiteX77" fmla="*/ 746621 w 7657707"/>
              <a:gd name="connsiteY77" fmla="*/ 497811 h 3888509"/>
              <a:gd name="connsiteX78" fmla="*/ 633500 w 7657707"/>
              <a:gd name="connsiteY78" fmla="*/ 629786 h 3888509"/>
              <a:gd name="connsiteX79" fmla="*/ 595793 w 7657707"/>
              <a:gd name="connsiteY79" fmla="*/ 724054 h 3888509"/>
              <a:gd name="connsiteX80" fmla="*/ 529805 w 7657707"/>
              <a:gd name="connsiteY80" fmla="*/ 818322 h 3888509"/>
              <a:gd name="connsiteX81" fmla="*/ 473243 w 7657707"/>
              <a:gd name="connsiteY81" fmla="*/ 724054 h 3888509"/>
              <a:gd name="connsiteX82" fmla="*/ 388402 w 7657707"/>
              <a:gd name="connsiteY82" fmla="*/ 808896 h 3888509"/>
              <a:gd name="connsiteX83" fmla="*/ 294135 w 7657707"/>
              <a:gd name="connsiteY83" fmla="*/ 940870 h 3888509"/>
              <a:gd name="connsiteX84" fmla="*/ 218720 w 7657707"/>
              <a:gd name="connsiteY84" fmla="*/ 846602 h 3888509"/>
              <a:gd name="connsiteX85" fmla="*/ 103884 w 7657707"/>
              <a:gd name="connsiteY85" fmla="*/ 893356 h 3888509"/>
              <a:gd name="connsiteX86" fmla="*/ 0 w 7657707"/>
              <a:gd name="connsiteY86"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925732 w 7657707"/>
              <a:gd name="connsiteY74" fmla="*/ 177300 h 3888509"/>
              <a:gd name="connsiteX75" fmla="*/ 878597 w 7657707"/>
              <a:gd name="connsiteY75" fmla="*/ 299849 h 3888509"/>
              <a:gd name="connsiteX76" fmla="*/ 859743 w 7657707"/>
              <a:gd name="connsiteY76" fmla="*/ 422397 h 3888509"/>
              <a:gd name="connsiteX77" fmla="*/ 746621 w 7657707"/>
              <a:gd name="connsiteY77" fmla="*/ 497811 h 3888509"/>
              <a:gd name="connsiteX78" fmla="*/ 633500 w 7657707"/>
              <a:gd name="connsiteY78" fmla="*/ 629786 h 3888509"/>
              <a:gd name="connsiteX79" fmla="*/ 567513 w 7657707"/>
              <a:gd name="connsiteY79" fmla="*/ 639213 h 3888509"/>
              <a:gd name="connsiteX80" fmla="*/ 529805 w 7657707"/>
              <a:gd name="connsiteY80" fmla="*/ 818322 h 3888509"/>
              <a:gd name="connsiteX81" fmla="*/ 473243 w 7657707"/>
              <a:gd name="connsiteY81" fmla="*/ 724054 h 3888509"/>
              <a:gd name="connsiteX82" fmla="*/ 388402 w 7657707"/>
              <a:gd name="connsiteY82" fmla="*/ 808896 h 3888509"/>
              <a:gd name="connsiteX83" fmla="*/ 294135 w 7657707"/>
              <a:gd name="connsiteY83" fmla="*/ 940870 h 3888509"/>
              <a:gd name="connsiteX84" fmla="*/ 218720 w 7657707"/>
              <a:gd name="connsiteY84" fmla="*/ 846602 h 3888509"/>
              <a:gd name="connsiteX85" fmla="*/ 103884 w 7657707"/>
              <a:gd name="connsiteY85" fmla="*/ 893356 h 3888509"/>
              <a:gd name="connsiteX86" fmla="*/ 0 w 7657707"/>
              <a:gd name="connsiteY86"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925732 w 7657707"/>
              <a:gd name="connsiteY74" fmla="*/ 177300 h 3888509"/>
              <a:gd name="connsiteX75" fmla="*/ 878597 w 7657707"/>
              <a:gd name="connsiteY75" fmla="*/ 299849 h 3888509"/>
              <a:gd name="connsiteX76" fmla="*/ 859743 w 7657707"/>
              <a:gd name="connsiteY76" fmla="*/ 422397 h 3888509"/>
              <a:gd name="connsiteX77" fmla="*/ 746621 w 7657707"/>
              <a:gd name="connsiteY77" fmla="*/ 497811 h 3888509"/>
              <a:gd name="connsiteX78" fmla="*/ 633500 w 7657707"/>
              <a:gd name="connsiteY78" fmla="*/ 629786 h 3888509"/>
              <a:gd name="connsiteX79" fmla="*/ 567513 w 7657707"/>
              <a:gd name="connsiteY79" fmla="*/ 639213 h 3888509"/>
              <a:gd name="connsiteX80" fmla="*/ 558085 w 7657707"/>
              <a:gd name="connsiteY80" fmla="*/ 827749 h 3888509"/>
              <a:gd name="connsiteX81" fmla="*/ 473243 w 7657707"/>
              <a:gd name="connsiteY81" fmla="*/ 724054 h 3888509"/>
              <a:gd name="connsiteX82" fmla="*/ 388402 w 7657707"/>
              <a:gd name="connsiteY82" fmla="*/ 808896 h 3888509"/>
              <a:gd name="connsiteX83" fmla="*/ 294135 w 7657707"/>
              <a:gd name="connsiteY83" fmla="*/ 940870 h 3888509"/>
              <a:gd name="connsiteX84" fmla="*/ 218720 w 7657707"/>
              <a:gd name="connsiteY84" fmla="*/ 846602 h 3888509"/>
              <a:gd name="connsiteX85" fmla="*/ 103884 w 7657707"/>
              <a:gd name="connsiteY85" fmla="*/ 893356 h 3888509"/>
              <a:gd name="connsiteX86" fmla="*/ 0 w 7657707"/>
              <a:gd name="connsiteY86"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10572 w 7657707"/>
              <a:gd name="connsiteY74" fmla="*/ 177300 h 3888509"/>
              <a:gd name="connsiteX75" fmla="*/ 925732 w 7657707"/>
              <a:gd name="connsiteY75" fmla="*/ 177300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177300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72866 w 7657707"/>
              <a:gd name="connsiteY75" fmla="*/ 224434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65343 w 7657707"/>
              <a:gd name="connsiteY1" fmla="*/ 3352800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7137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54507 w 7657707"/>
              <a:gd name="connsiteY4" fmla="*/ 3814618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67816 w 7657707"/>
              <a:gd name="connsiteY12" fmla="*/ 3620654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53779 w 7657707"/>
              <a:gd name="connsiteY14" fmla="*/ 3417454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41343 w 7657707"/>
              <a:gd name="connsiteY17" fmla="*/ 2863272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39743 w 7657707"/>
              <a:gd name="connsiteY18" fmla="*/ 2761672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67452 w 7657707"/>
              <a:gd name="connsiteY20" fmla="*/ 2309090 h 3888509"/>
              <a:gd name="connsiteX21" fmla="*/ 5976688 w 7657707"/>
              <a:gd name="connsiteY21" fmla="*/ 2004290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67452 w 7657707"/>
              <a:gd name="connsiteY20" fmla="*/ 2309090 h 3888509"/>
              <a:gd name="connsiteX21" fmla="*/ 5950260 w 7657707"/>
              <a:gd name="connsiteY21" fmla="*/ 2009575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745779 w 7657707"/>
              <a:gd name="connsiteY23" fmla="*/ 1496290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719352 w 7657707"/>
              <a:gd name="connsiteY23" fmla="*/ 1512147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33343 w 7657707"/>
              <a:gd name="connsiteY24" fmla="*/ 1450109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13270 w 7657707"/>
              <a:gd name="connsiteY25" fmla="*/ 1524000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63888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3052 w 7657707"/>
              <a:gd name="connsiteY27" fmla="*/ 1690254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37416 w 7657707"/>
              <a:gd name="connsiteY30" fmla="*/ 1708727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584470 w 7657707"/>
              <a:gd name="connsiteY47" fmla="*/ 203200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667598 w 7657707"/>
              <a:gd name="connsiteY44" fmla="*/ 295563 h 3888509"/>
              <a:gd name="connsiteX45" fmla="*/ 3602943 w 7657707"/>
              <a:gd name="connsiteY45" fmla="*/ 203200 h 3888509"/>
              <a:gd name="connsiteX46" fmla="*/ 3621416 w 7657707"/>
              <a:gd name="connsiteY46" fmla="*/ 147781 h 3888509"/>
              <a:gd name="connsiteX47" fmla="*/ 3484044 w 7657707"/>
              <a:gd name="connsiteY47" fmla="*/ 16620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41596 w 7657707"/>
              <a:gd name="connsiteY44" fmla="*/ 348419 h 3888509"/>
              <a:gd name="connsiteX45" fmla="*/ 3602943 w 7657707"/>
              <a:gd name="connsiteY45" fmla="*/ 203200 h 3888509"/>
              <a:gd name="connsiteX46" fmla="*/ 3621416 w 7657707"/>
              <a:gd name="connsiteY46" fmla="*/ 147781 h 3888509"/>
              <a:gd name="connsiteX47" fmla="*/ 3484044 w 7657707"/>
              <a:gd name="connsiteY47" fmla="*/ 16620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03200 h 3888509"/>
              <a:gd name="connsiteX46" fmla="*/ 3621416 w 7657707"/>
              <a:gd name="connsiteY46" fmla="*/ 147781 h 3888509"/>
              <a:gd name="connsiteX47" fmla="*/ 3484044 w 7657707"/>
              <a:gd name="connsiteY47" fmla="*/ 16620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50770 h 3888509"/>
              <a:gd name="connsiteX46" fmla="*/ 3621416 w 7657707"/>
              <a:gd name="connsiteY46" fmla="*/ 147781 h 3888509"/>
              <a:gd name="connsiteX47" fmla="*/ 3484044 w 7657707"/>
              <a:gd name="connsiteY47" fmla="*/ 16620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50770 h 3888509"/>
              <a:gd name="connsiteX46" fmla="*/ 3621416 w 7657707"/>
              <a:gd name="connsiteY46" fmla="*/ 147781 h 3888509"/>
              <a:gd name="connsiteX47" fmla="*/ 3272623 w 7657707"/>
              <a:gd name="connsiteY47" fmla="*/ 21377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50770 h 3888509"/>
              <a:gd name="connsiteX46" fmla="*/ 3367710 w 7657707"/>
              <a:gd name="connsiteY46" fmla="*/ 253492 h 3888509"/>
              <a:gd name="connsiteX47" fmla="*/ 3272623 w 7657707"/>
              <a:gd name="connsiteY47" fmla="*/ 21377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50770 h 3888509"/>
              <a:gd name="connsiteX46" fmla="*/ 3621416 w 7657707"/>
              <a:gd name="connsiteY46" fmla="*/ 131925 h 3888509"/>
              <a:gd name="connsiteX47" fmla="*/ 3272623 w 7657707"/>
              <a:gd name="connsiteY47" fmla="*/ 21377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50770 h 3888509"/>
              <a:gd name="connsiteX46" fmla="*/ 3621416 w 7657707"/>
              <a:gd name="connsiteY46" fmla="*/ 131925 h 3888509"/>
              <a:gd name="connsiteX47" fmla="*/ 3563329 w 7657707"/>
              <a:gd name="connsiteY47" fmla="*/ 21377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30288 w 7657707"/>
              <a:gd name="connsiteY54" fmla="*/ 147781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50770 h 3888509"/>
              <a:gd name="connsiteX46" fmla="*/ 3621416 w 7657707"/>
              <a:gd name="connsiteY46" fmla="*/ 131925 h 3888509"/>
              <a:gd name="connsiteX47" fmla="*/ 3563329 w 7657707"/>
              <a:gd name="connsiteY47" fmla="*/ 21377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67287 w 7657707"/>
              <a:gd name="connsiteY54" fmla="*/ 163638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 name="connsiteX0" fmla="*/ 7657707 w 7657707"/>
              <a:gd name="connsiteY0" fmla="*/ 3260436 h 3888509"/>
              <a:gd name="connsiteX1" fmla="*/ 7575914 w 7657707"/>
              <a:gd name="connsiteY1" fmla="*/ 3299945 h 3888509"/>
              <a:gd name="connsiteX2" fmla="*/ 7472979 w 7657707"/>
              <a:gd name="connsiteY2" fmla="*/ 3472872 h 3888509"/>
              <a:gd name="connsiteX3" fmla="*/ 7445270 w 7657707"/>
              <a:gd name="connsiteY3" fmla="*/ 3666836 h 3888509"/>
              <a:gd name="connsiteX4" fmla="*/ 7438650 w 7657707"/>
              <a:gd name="connsiteY4" fmla="*/ 3804047 h 3888509"/>
              <a:gd name="connsiteX5" fmla="*/ 7389852 w 7657707"/>
              <a:gd name="connsiteY5" fmla="*/ 3870036 h 3888509"/>
              <a:gd name="connsiteX6" fmla="*/ 7323809 w 7657707"/>
              <a:gd name="connsiteY6" fmla="*/ 3888509 h 3888509"/>
              <a:gd name="connsiteX7" fmla="*/ 7205125 w 7657707"/>
              <a:gd name="connsiteY7" fmla="*/ 3851563 h 3888509"/>
              <a:gd name="connsiteX8" fmla="*/ 7029634 w 7657707"/>
              <a:gd name="connsiteY8" fmla="*/ 3574472 h 3888509"/>
              <a:gd name="connsiteX9" fmla="*/ 6983452 w 7657707"/>
              <a:gd name="connsiteY9" fmla="*/ 3537527 h 3888509"/>
              <a:gd name="connsiteX10" fmla="*/ 6918798 w 7657707"/>
              <a:gd name="connsiteY10" fmla="*/ 3537527 h 3888509"/>
              <a:gd name="connsiteX11" fmla="*/ 6743307 w 7657707"/>
              <a:gd name="connsiteY11" fmla="*/ 3574472 h 3888509"/>
              <a:gd name="connsiteX12" fmla="*/ 6536103 w 7657707"/>
              <a:gd name="connsiteY12" fmla="*/ 3636510 h 3888509"/>
              <a:gd name="connsiteX13" fmla="*/ 6383088 w 7657707"/>
              <a:gd name="connsiteY13" fmla="*/ 3556000 h 3888509"/>
              <a:gd name="connsiteX14" fmla="*/ 6248494 w 7657707"/>
              <a:gd name="connsiteY14" fmla="*/ 3443882 h 3888509"/>
              <a:gd name="connsiteX15" fmla="*/ 6087525 w 7657707"/>
              <a:gd name="connsiteY15" fmla="*/ 3362036 h 3888509"/>
              <a:gd name="connsiteX16" fmla="*/ 6041343 w 7657707"/>
              <a:gd name="connsiteY16" fmla="*/ 3177309 h 3888509"/>
              <a:gd name="connsiteX17" fmla="*/ 6020201 w 7657707"/>
              <a:gd name="connsiteY17" fmla="*/ 2889700 h 3888509"/>
              <a:gd name="connsiteX18" fmla="*/ 5918601 w 7657707"/>
              <a:gd name="connsiteY18" fmla="*/ 2751101 h 3888509"/>
              <a:gd name="connsiteX19" fmla="*/ 5884325 w 7657707"/>
              <a:gd name="connsiteY19" fmla="*/ 2595418 h 3888509"/>
              <a:gd name="connsiteX20" fmla="*/ 5983309 w 7657707"/>
              <a:gd name="connsiteY20" fmla="*/ 2240378 h 3888509"/>
              <a:gd name="connsiteX21" fmla="*/ 5950260 w 7657707"/>
              <a:gd name="connsiteY21" fmla="*/ 2009575 h 3888509"/>
              <a:gd name="connsiteX22" fmla="*/ 5856616 w 7657707"/>
              <a:gd name="connsiteY22" fmla="*/ 1653309 h 3888509"/>
              <a:gd name="connsiteX23" fmla="*/ 5666497 w 7657707"/>
              <a:gd name="connsiteY23" fmla="*/ 1501576 h 3888509"/>
              <a:gd name="connsiteX24" fmla="*/ 5591484 w 7657707"/>
              <a:gd name="connsiteY24" fmla="*/ 1439538 h 3888509"/>
              <a:gd name="connsiteX25" fmla="*/ 5476697 w 7657707"/>
              <a:gd name="connsiteY25" fmla="*/ 1444717 h 3888509"/>
              <a:gd name="connsiteX26" fmla="*/ 5190316 w 7657707"/>
              <a:gd name="connsiteY26" fmla="*/ 1644072 h 3888509"/>
              <a:gd name="connsiteX27" fmla="*/ 5058338 w 7657707"/>
              <a:gd name="connsiteY27" fmla="*/ 1674397 h 3888509"/>
              <a:gd name="connsiteX28" fmla="*/ 4803670 w 7657707"/>
              <a:gd name="connsiteY28" fmla="*/ 1699490 h 3888509"/>
              <a:gd name="connsiteX29" fmla="*/ 4720543 w 7657707"/>
              <a:gd name="connsiteY29" fmla="*/ 1671781 h 3888509"/>
              <a:gd name="connsiteX30" fmla="*/ 4616274 w 7657707"/>
              <a:gd name="connsiteY30" fmla="*/ 1719298 h 3888509"/>
              <a:gd name="connsiteX31" fmla="*/ 4508107 w 7657707"/>
              <a:gd name="connsiteY31" fmla="*/ 1524000 h 3888509"/>
              <a:gd name="connsiteX32" fmla="*/ 4471161 w 7657707"/>
              <a:gd name="connsiteY32" fmla="*/ 1376218 h 3888509"/>
              <a:gd name="connsiteX33" fmla="*/ 4424979 w 7657707"/>
              <a:gd name="connsiteY33" fmla="*/ 1209963 h 3888509"/>
              <a:gd name="connsiteX34" fmla="*/ 4415743 w 7657707"/>
              <a:gd name="connsiteY34" fmla="*/ 1034472 h 3888509"/>
              <a:gd name="connsiteX35" fmla="*/ 4572761 w 7657707"/>
              <a:gd name="connsiteY35" fmla="*/ 729672 h 3888509"/>
              <a:gd name="connsiteX36" fmla="*/ 4674361 w 7657707"/>
              <a:gd name="connsiteY36" fmla="*/ 526472 h 3888509"/>
              <a:gd name="connsiteX37" fmla="*/ 4729779 w 7657707"/>
              <a:gd name="connsiteY37" fmla="*/ 350981 h 3888509"/>
              <a:gd name="connsiteX38" fmla="*/ 4739016 w 7657707"/>
              <a:gd name="connsiteY38" fmla="*/ 277090 h 3888509"/>
              <a:gd name="connsiteX39" fmla="*/ 4655888 w 7657707"/>
              <a:gd name="connsiteY39" fmla="*/ 249381 h 3888509"/>
              <a:gd name="connsiteX40" fmla="*/ 4600470 w 7657707"/>
              <a:gd name="connsiteY40" fmla="*/ 295563 h 3888509"/>
              <a:gd name="connsiteX41" fmla="*/ 4443452 w 7657707"/>
              <a:gd name="connsiteY41" fmla="*/ 304800 h 3888509"/>
              <a:gd name="connsiteX42" fmla="*/ 4175598 w 7657707"/>
              <a:gd name="connsiteY42" fmla="*/ 341745 h 3888509"/>
              <a:gd name="connsiteX43" fmla="*/ 3861561 w 7657707"/>
              <a:gd name="connsiteY43" fmla="*/ 341745 h 3888509"/>
              <a:gd name="connsiteX44" fmla="*/ 3736310 w 7657707"/>
              <a:gd name="connsiteY44" fmla="*/ 332562 h 3888509"/>
              <a:gd name="connsiteX45" fmla="*/ 3602943 w 7657707"/>
              <a:gd name="connsiteY45" fmla="*/ 250770 h 3888509"/>
              <a:gd name="connsiteX46" fmla="*/ 3621416 w 7657707"/>
              <a:gd name="connsiteY46" fmla="*/ 131925 h 3888509"/>
              <a:gd name="connsiteX47" fmla="*/ 3563329 w 7657707"/>
              <a:gd name="connsiteY47" fmla="*/ 213772 h 3888509"/>
              <a:gd name="connsiteX48" fmla="*/ 3593707 w 7657707"/>
              <a:gd name="connsiteY48" fmla="*/ 83127 h 3888509"/>
              <a:gd name="connsiteX49" fmla="*/ 3529052 w 7657707"/>
              <a:gd name="connsiteY49" fmla="*/ 83127 h 3888509"/>
              <a:gd name="connsiteX50" fmla="*/ 3482870 w 7657707"/>
              <a:gd name="connsiteY50" fmla="*/ 0 h 3888509"/>
              <a:gd name="connsiteX51" fmla="*/ 3335088 w 7657707"/>
              <a:gd name="connsiteY51" fmla="*/ 18472 h 3888509"/>
              <a:gd name="connsiteX52" fmla="*/ 3251961 w 7657707"/>
              <a:gd name="connsiteY52" fmla="*/ 27709 h 3888509"/>
              <a:gd name="connsiteX53" fmla="*/ 3196543 w 7657707"/>
              <a:gd name="connsiteY53" fmla="*/ 110836 h 3888509"/>
              <a:gd name="connsiteX54" fmla="*/ 3067287 w 7657707"/>
              <a:gd name="connsiteY54" fmla="*/ 163638 h 3888509"/>
              <a:gd name="connsiteX55" fmla="*/ 2928688 w 7657707"/>
              <a:gd name="connsiteY55" fmla="*/ 147781 h 3888509"/>
              <a:gd name="connsiteX56" fmla="*/ 2845561 w 7657707"/>
              <a:gd name="connsiteY56" fmla="*/ 221672 h 3888509"/>
              <a:gd name="connsiteX57" fmla="*/ 2864034 w 7657707"/>
              <a:gd name="connsiteY57" fmla="*/ 341745 h 3888509"/>
              <a:gd name="connsiteX58" fmla="*/ 2919452 w 7657707"/>
              <a:gd name="connsiteY58" fmla="*/ 461818 h 3888509"/>
              <a:gd name="connsiteX59" fmla="*/ 2919452 w 7657707"/>
              <a:gd name="connsiteY59" fmla="*/ 489527 h 3888509"/>
              <a:gd name="connsiteX60" fmla="*/ 2919452 w 7657707"/>
              <a:gd name="connsiteY60" fmla="*/ 517236 h 3888509"/>
              <a:gd name="connsiteX61" fmla="*/ 2670070 w 7657707"/>
              <a:gd name="connsiteY61" fmla="*/ 563418 h 3888509"/>
              <a:gd name="connsiteX62" fmla="*/ 2466870 w 7657707"/>
              <a:gd name="connsiteY62" fmla="*/ 618836 h 3888509"/>
              <a:gd name="connsiteX63" fmla="*/ 2337561 w 7657707"/>
              <a:gd name="connsiteY63" fmla="*/ 618836 h 3888509"/>
              <a:gd name="connsiteX64" fmla="*/ 2291379 w 7657707"/>
              <a:gd name="connsiteY64" fmla="*/ 637309 h 3888509"/>
              <a:gd name="connsiteX65" fmla="*/ 2180543 w 7657707"/>
              <a:gd name="connsiteY65" fmla="*/ 729672 h 3888509"/>
              <a:gd name="connsiteX66" fmla="*/ 2106652 w 7657707"/>
              <a:gd name="connsiteY66" fmla="*/ 775854 h 3888509"/>
              <a:gd name="connsiteX67" fmla="*/ 2032761 w 7657707"/>
              <a:gd name="connsiteY67" fmla="*/ 748145 h 3888509"/>
              <a:gd name="connsiteX68" fmla="*/ 1868411 w 7657707"/>
              <a:gd name="connsiteY68" fmla="*/ 573225 h 3888509"/>
              <a:gd name="connsiteX69" fmla="*/ 1661021 w 7657707"/>
              <a:gd name="connsiteY69" fmla="*/ 507238 h 3888509"/>
              <a:gd name="connsiteX70" fmla="*/ 1547900 w 7657707"/>
              <a:gd name="connsiteY70" fmla="*/ 507238 h 3888509"/>
              <a:gd name="connsiteX71" fmla="*/ 1463059 w 7657707"/>
              <a:gd name="connsiteY71" fmla="*/ 441251 h 3888509"/>
              <a:gd name="connsiteX72" fmla="*/ 1368790 w 7657707"/>
              <a:gd name="connsiteY72" fmla="*/ 346982 h 3888509"/>
              <a:gd name="connsiteX73" fmla="*/ 1265096 w 7657707"/>
              <a:gd name="connsiteY73" fmla="*/ 346982 h 3888509"/>
              <a:gd name="connsiteX74" fmla="*/ 1076559 w 7657707"/>
              <a:gd name="connsiteY74" fmla="*/ 224434 h 3888509"/>
              <a:gd name="connsiteX75" fmla="*/ 925732 w 7657707"/>
              <a:gd name="connsiteY75" fmla="*/ 215007 h 3888509"/>
              <a:gd name="connsiteX76" fmla="*/ 878597 w 7657707"/>
              <a:gd name="connsiteY76" fmla="*/ 299849 h 3888509"/>
              <a:gd name="connsiteX77" fmla="*/ 859743 w 7657707"/>
              <a:gd name="connsiteY77" fmla="*/ 422397 h 3888509"/>
              <a:gd name="connsiteX78" fmla="*/ 746621 w 7657707"/>
              <a:gd name="connsiteY78" fmla="*/ 497811 h 3888509"/>
              <a:gd name="connsiteX79" fmla="*/ 633500 w 7657707"/>
              <a:gd name="connsiteY79" fmla="*/ 629786 h 3888509"/>
              <a:gd name="connsiteX80" fmla="*/ 567513 w 7657707"/>
              <a:gd name="connsiteY80" fmla="*/ 639213 h 3888509"/>
              <a:gd name="connsiteX81" fmla="*/ 558085 w 7657707"/>
              <a:gd name="connsiteY81" fmla="*/ 827749 h 3888509"/>
              <a:gd name="connsiteX82" fmla="*/ 473243 w 7657707"/>
              <a:gd name="connsiteY82" fmla="*/ 724054 h 3888509"/>
              <a:gd name="connsiteX83" fmla="*/ 388402 w 7657707"/>
              <a:gd name="connsiteY83" fmla="*/ 808896 h 3888509"/>
              <a:gd name="connsiteX84" fmla="*/ 294135 w 7657707"/>
              <a:gd name="connsiteY84" fmla="*/ 940870 h 3888509"/>
              <a:gd name="connsiteX85" fmla="*/ 218720 w 7657707"/>
              <a:gd name="connsiteY85" fmla="*/ 846602 h 3888509"/>
              <a:gd name="connsiteX86" fmla="*/ 103884 w 7657707"/>
              <a:gd name="connsiteY86" fmla="*/ 893356 h 3888509"/>
              <a:gd name="connsiteX87" fmla="*/ 0 w 7657707"/>
              <a:gd name="connsiteY87" fmla="*/ 962200 h 3888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7657707" h="3888509">
                <a:moveTo>
                  <a:pt x="7657707" y="3260436"/>
                </a:moveTo>
                <a:lnTo>
                  <a:pt x="7575914" y="3299945"/>
                </a:lnTo>
                <a:lnTo>
                  <a:pt x="7472979" y="3472872"/>
                </a:lnTo>
                <a:cubicBezTo>
                  <a:pt x="7432029" y="3548098"/>
                  <a:pt x="7454506" y="3602181"/>
                  <a:pt x="7445270" y="3666836"/>
                </a:cubicBezTo>
                <a:lnTo>
                  <a:pt x="7438650" y="3804047"/>
                </a:lnTo>
                <a:lnTo>
                  <a:pt x="7389852" y="3870036"/>
                </a:lnTo>
                <a:lnTo>
                  <a:pt x="7323809" y="3888509"/>
                </a:lnTo>
                <a:lnTo>
                  <a:pt x="7205125" y="3851563"/>
                </a:lnTo>
                <a:lnTo>
                  <a:pt x="7029634" y="3574472"/>
                </a:lnTo>
                <a:lnTo>
                  <a:pt x="6983452" y="3537527"/>
                </a:lnTo>
                <a:lnTo>
                  <a:pt x="6918798" y="3537527"/>
                </a:lnTo>
                <a:lnTo>
                  <a:pt x="6743307" y="3574472"/>
                </a:lnTo>
                <a:lnTo>
                  <a:pt x="6536103" y="3636510"/>
                </a:lnTo>
                <a:lnTo>
                  <a:pt x="6383088" y="3556000"/>
                </a:lnTo>
                <a:cubicBezTo>
                  <a:pt x="6338223" y="3518627"/>
                  <a:pt x="6335643" y="3470684"/>
                  <a:pt x="6248494" y="3443882"/>
                </a:cubicBezTo>
                <a:lnTo>
                  <a:pt x="6087525" y="3362036"/>
                </a:lnTo>
                <a:cubicBezTo>
                  <a:pt x="6072131" y="3300460"/>
                  <a:pt x="6083165" y="3238885"/>
                  <a:pt x="6041343" y="3177309"/>
                </a:cubicBezTo>
                <a:lnTo>
                  <a:pt x="6020201" y="2889700"/>
                </a:lnTo>
                <a:lnTo>
                  <a:pt x="5918601" y="2751101"/>
                </a:lnTo>
                <a:lnTo>
                  <a:pt x="5884325" y="2595418"/>
                </a:lnTo>
                <a:lnTo>
                  <a:pt x="5983309" y="2240378"/>
                </a:lnTo>
                <a:lnTo>
                  <a:pt x="5950260" y="2009575"/>
                </a:lnTo>
                <a:lnTo>
                  <a:pt x="5856616" y="1653309"/>
                </a:lnTo>
                <a:cubicBezTo>
                  <a:pt x="5793243" y="1602731"/>
                  <a:pt x="5777440" y="1536298"/>
                  <a:pt x="5666497" y="1501576"/>
                </a:cubicBezTo>
                <a:lnTo>
                  <a:pt x="5591484" y="1439538"/>
                </a:lnTo>
                <a:cubicBezTo>
                  <a:pt x="5553222" y="1441264"/>
                  <a:pt x="5514959" y="1495847"/>
                  <a:pt x="5476697" y="1444717"/>
                </a:cubicBezTo>
                <a:lnTo>
                  <a:pt x="5190316" y="1644072"/>
                </a:lnTo>
                <a:lnTo>
                  <a:pt x="5058338" y="1674397"/>
                </a:lnTo>
                <a:lnTo>
                  <a:pt x="4803670" y="1699490"/>
                </a:lnTo>
                <a:lnTo>
                  <a:pt x="4720543" y="1671781"/>
                </a:lnTo>
                <a:lnTo>
                  <a:pt x="4616274" y="1719298"/>
                </a:lnTo>
                <a:lnTo>
                  <a:pt x="4508107" y="1524000"/>
                </a:lnTo>
                <a:lnTo>
                  <a:pt x="4471161" y="1376218"/>
                </a:lnTo>
                <a:lnTo>
                  <a:pt x="4424979" y="1209963"/>
                </a:lnTo>
                <a:lnTo>
                  <a:pt x="4415743" y="1034472"/>
                </a:lnTo>
                <a:lnTo>
                  <a:pt x="4572761" y="729672"/>
                </a:lnTo>
                <a:lnTo>
                  <a:pt x="4674361" y="526472"/>
                </a:lnTo>
                <a:lnTo>
                  <a:pt x="4729779" y="350981"/>
                </a:lnTo>
                <a:lnTo>
                  <a:pt x="4739016" y="277090"/>
                </a:lnTo>
                <a:lnTo>
                  <a:pt x="4655888" y="249381"/>
                </a:lnTo>
                <a:lnTo>
                  <a:pt x="4600470" y="295563"/>
                </a:lnTo>
                <a:lnTo>
                  <a:pt x="4443452" y="304800"/>
                </a:lnTo>
                <a:lnTo>
                  <a:pt x="4175598" y="341745"/>
                </a:lnTo>
                <a:lnTo>
                  <a:pt x="3861561" y="341745"/>
                </a:lnTo>
                <a:lnTo>
                  <a:pt x="3736310" y="332562"/>
                </a:lnTo>
                <a:lnTo>
                  <a:pt x="3602943" y="250770"/>
                </a:lnTo>
                <a:lnTo>
                  <a:pt x="3621416" y="131925"/>
                </a:lnTo>
                <a:lnTo>
                  <a:pt x="3563329" y="213772"/>
                </a:lnTo>
                <a:lnTo>
                  <a:pt x="3593707" y="83127"/>
                </a:lnTo>
                <a:lnTo>
                  <a:pt x="3529052" y="83127"/>
                </a:lnTo>
                <a:lnTo>
                  <a:pt x="3482870" y="0"/>
                </a:lnTo>
                <a:lnTo>
                  <a:pt x="3335088" y="18472"/>
                </a:lnTo>
                <a:lnTo>
                  <a:pt x="3251961" y="27709"/>
                </a:lnTo>
                <a:lnTo>
                  <a:pt x="3196543" y="110836"/>
                </a:lnTo>
                <a:cubicBezTo>
                  <a:pt x="3153458" y="128437"/>
                  <a:pt x="3120943" y="161893"/>
                  <a:pt x="3067287" y="163638"/>
                </a:cubicBezTo>
                <a:lnTo>
                  <a:pt x="2928688" y="147781"/>
                </a:lnTo>
                <a:lnTo>
                  <a:pt x="2845561" y="221672"/>
                </a:lnTo>
                <a:lnTo>
                  <a:pt x="2864034" y="341745"/>
                </a:lnTo>
                <a:lnTo>
                  <a:pt x="2919452" y="461818"/>
                </a:lnTo>
                <a:lnTo>
                  <a:pt x="2919452" y="489527"/>
                </a:lnTo>
                <a:lnTo>
                  <a:pt x="2919452" y="517236"/>
                </a:lnTo>
                <a:lnTo>
                  <a:pt x="2670070" y="563418"/>
                </a:lnTo>
                <a:lnTo>
                  <a:pt x="2466870" y="618836"/>
                </a:lnTo>
                <a:lnTo>
                  <a:pt x="2337561" y="618836"/>
                </a:lnTo>
                <a:lnTo>
                  <a:pt x="2291379" y="637309"/>
                </a:lnTo>
                <a:lnTo>
                  <a:pt x="2180543" y="729672"/>
                </a:lnTo>
                <a:lnTo>
                  <a:pt x="2106652" y="775854"/>
                </a:lnTo>
                <a:lnTo>
                  <a:pt x="2032761" y="748145"/>
                </a:lnTo>
                <a:lnTo>
                  <a:pt x="1868411" y="573225"/>
                </a:lnTo>
                <a:lnTo>
                  <a:pt x="1661021" y="507238"/>
                </a:lnTo>
                <a:lnTo>
                  <a:pt x="1547900" y="507238"/>
                </a:lnTo>
                <a:lnTo>
                  <a:pt x="1463059" y="441251"/>
                </a:lnTo>
                <a:lnTo>
                  <a:pt x="1368790" y="346982"/>
                </a:lnTo>
                <a:lnTo>
                  <a:pt x="1265096" y="346982"/>
                </a:lnTo>
                <a:cubicBezTo>
                  <a:pt x="1161401" y="290421"/>
                  <a:pt x="1180254" y="280995"/>
                  <a:pt x="1076559" y="224434"/>
                </a:cubicBezTo>
                <a:lnTo>
                  <a:pt x="925732" y="215007"/>
                </a:lnTo>
                <a:lnTo>
                  <a:pt x="878597" y="299849"/>
                </a:lnTo>
                <a:lnTo>
                  <a:pt x="859743" y="422397"/>
                </a:lnTo>
                <a:lnTo>
                  <a:pt x="746621" y="497811"/>
                </a:lnTo>
                <a:lnTo>
                  <a:pt x="633500" y="629786"/>
                </a:lnTo>
                <a:lnTo>
                  <a:pt x="567513" y="639213"/>
                </a:lnTo>
                <a:lnTo>
                  <a:pt x="558085" y="827749"/>
                </a:lnTo>
                <a:lnTo>
                  <a:pt x="473243" y="724054"/>
                </a:lnTo>
                <a:lnTo>
                  <a:pt x="388402" y="808896"/>
                </a:lnTo>
                <a:lnTo>
                  <a:pt x="294135" y="940870"/>
                </a:lnTo>
                <a:lnTo>
                  <a:pt x="218720" y="846602"/>
                </a:lnTo>
                <a:lnTo>
                  <a:pt x="103884" y="893356"/>
                </a:lnTo>
                <a:lnTo>
                  <a:pt x="0" y="9622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grpSp>
        <p:nvGrpSpPr>
          <p:cNvPr id="71" name="קבוצה 70"/>
          <p:cNvGrpSpPr/>
          <p:nvPr/>
        </p:nvGrpSpPr>
        <p:grpSpPr>
          <a:xfrm>
            <a:off x="647653" y="695002"/>
            <a:ext cx="301940" cy="285726"/>
            <a:chOff x="9524362" y="2813453"/>
            <a:chExt cx="301940" cy="285726"/>
          </a:xfrm>
        </p:grpSpPr>
        <p:sp>
          <p:nvSpPr>
            <p:cNvPr id="72" name="מלבן מעוגל 71"/>
            <p:cNvSpPr/>
            <p:nvPr/>
          </p:nvSpPr>
          <p:spPr>
            <a:xfrm>
              <a:off x="9540552" y="2843672"/>
              <a:ext cx="285750" cy="225288"/>
            </a:xfrm>
            <a:prstGeom prst="roundRect">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73" name="אליפסה 72"/>
            <p:cNvSpPr/>
            <p:nvPr/>
          </p:nvSpPr>
          <p:spPr>
            <a:xfrm>
              <a:off x="9524362" y="2813453"/>
              <a:ext cx="285750" cy="285726"/>
            </a:xfrm>
            <a:prstGeom prst="ellipse">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0" rIns="0" rtlCol="1" anchor="ctr"/>
            <a:lstStyle/>
            <a:p>
              <a:pPr algn="ctr">
                <a:defRPr/>
              </a:pPr>
              <a:r>
                <a:rPr lang="he-IL" sz="1400" b="1" dirty="0" smtClean="0">
                  <a:solidFill>
                    <a:srgbClr val="FF0000"/>
                  </a:solidFill>
                  <a:effectLst>
                    <a:outerShdw blurRad="38100" dist="38100" dir="2700000" algn="tl">
                      <a:srgbClr val="000000">
                        <a:alpha val="43137"/>
                      </a:srgbClr>
                    </a:outerShdw>
                  </a:effectLst>
                  <a:latin typeface="David" pitchFamily="34" charset="-79"/>
                  <a:cs typeface="David" pitchFamily="34" charset="-79"/>
                </a:rPr>
                <a:t>89</a:t>
              </a:r>
              <a:endParaRPr lang="he-IL" sz="1400" b="1" dirty="0">
                <a:solidFill>
                  <a:srgbClr val="FF0000"/>
                </a:solidFill>
                <a:effectLst>
                  <a:outerShdw blurRad="38100" dist="38100" dir="2700000" algn="tl">
                    <a:srgbClr val="000000">
                      <a:alpha val="43137"/>
                    </a:srgbClr>
                  </a:outerShdw>
                </a:effectLst>
                <a:latin typeface="David" pitchFamily="34" charset="-79"/>
                <a:cs typeface="David" pitchFamily="34" charset="-79"/>
              </a:endParaRPr>
            </a:p>
          </p:txBody>
        </p:sp>
      </p:grpSp>
      <p:sp>
        <p:nvSpPr>
          <p:cNvPr id="35" name="מלבן 34"/>
          <p:cNvSpPr/>
          <p:nvPr/>
        </p:nvSpPr>
        <p:spPr>
          <a:xfrm>
            <a:off x="35504" y="22982"/>
            <a:ext cx="1656183" cy="936104"/>
          </a:xfrm>
          <a:prstGeom prst="rect">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base">
              <a:spcBef>
                <a:spcPct val="0"/>
              </a:spcBef>
              <a:spcAft>
                <a:spcPct val="0"/>
              </a:spcAft>
            </a:pPr>
            <a:r>
              <a:rPr lang="he-IL" sz="3200" b="1" dirty="0" smtClean="0">
                <a:solidFill>
                  <a:srgbClr val="C00000"/>
                </a:solidFill>
                <a:latin typeface="David" pitchFamily="34" charset="-79"/>
                <a:cs typeface="David" pitchFamily="34" charset="-79"/>
              </a:rPr>
              <a:t>זירה מרכזית</a:t>
            </a:r>
            <a:endParaRPr lang="he-IL" sz="3200" b="1" dirty="0">
              <a:solidFill>
                <a:srgbClr val="C00000"/>
              </a:solidFill>
              <a:latin typeface="David" pitchFamily="34" charset="-79"/>
              <a:cs typeface="David" pitchFamily="34" charset="-79"/>
            </a:endParaRPr>
          </a:p>
        </p:txBody>
      </p:sp>
      <p:sp>
        <p:nvSpPr>
          <p:cNvPr id="8" name="צורה חופשית 7"/>
          <p:cNvSpPr/>
          <p:nvPr/>
        </p:nvSpPr>
        <p:spPr>
          <a:xfrm>
            <a:off x="7718930" y="73891"/>
            <a:ext cx="981725" cy="6613236"/>
          </a:xfrm>
          <a:custGeom>
            <a:avLst/>
            <a:gdLst>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18473 w 969819"/>
              <a:gd name="connsiteY34" fmla="*/ 5754254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21673 w 969819"/>
              <a:gd name="connsiteY38" fmla="*/ 6188364 h 6613236"/>
              <a:gd name="connsiteX39" fmla="*/ 277091 w 969819"/>
              <a:gd name="connsiteY39" fmla="*/ 6336145 h 6613236"/>
              <a:gd name="connsiteX40" fmla="*/ 378691 w 969819"/>
              <a:gd name="connsiteY40" fmla="*/ 6382327 h 6613236"/>
              <a:gd name="connsiteX41" fmla="*/ 360219 w 969819"/>
              <a:gd name="connsiteY41" fmla="*/ 6419273 h 6613236"/>
              <a:gd name="connsiteX42" fmla="*/ 332509 w 969819"/>
              <a:gd name="connsiteY42" fmla="*/ 6483927 h 6613236"/>
              <a:gd name="connsiteX43" fmla="*/ 267855 w 969819"/>
              <a:gd name="connsiteY43" fmla="*/ 6511636 h 6613236"/>
              <a:gd name="connsiteX44" fmla="*/ 221673 w 969819"/>
              <a:gd name="connsiteY44" fmla="*/ 6530109 h 6613236"/>
              <a:gd name="connsiteX45" fmla="*/ 249382 w 969819"/>
              <a:gd name="connsiteY45" fmla="*/ 6613236 h 6613236"/>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18473 w 969819"/>
              <a:gd name="connsiteY34" fmla="*/ 5754254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21673 w 969819"/>
              <a:gd name="connsiteY38" fmla="*/ 6188364 h 6613236"/>
              <a:gd name="connsiteX39" fmla="*/ 277091 w 969819"/>
              <a:gd name="connsiteY39" fmla="*/ 6336145 h 6613236"/>
              <a:gd name="connsiteX40" fmla="*/ 378691 w 969819"/>
              <a:gd name="connsiteY40" fmla="*/ 6382327 h 6613236"/>
              <a:gd name="connsiteX41" fmla="*/ 360219 w 969819"/>
              <a:gd name="connsiteY41" fmla="*/ 6419273 h 6613236"/>
              <a:gd name="connsiteX42" fmla="*/ 311367 w 969819"/>
              <a:gd name="connsiteY42" fmla="*/ 6489213 h 6613236"/>
              <a:gd name="connsiteX43" fmla="*/ 267855 w 969819"/>
              <a:gd name="connsiteY43" fmla="*/ 6511636 h 6613236"/>
              <a:gd name="connsiteX44" fmla="*/ 221673 w 969819"/>
              <a:gd name="connsiteY44" fmla="*/ 6530109 h 6613236"/>
              <a:gd name="connsiteX45" fmla="*/ 249382 w 969819"/>
              <a:gd name="connsiteY45" fmla="*/ 6613236 h 6613236"/>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18473 w 969819"/>
              <a:gd name="connsiteY34" fmla="*/ 5754254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21673 w 969819"/>
              <a:gd name="connsiteY38" fmla="*/ 6188364 h 6613236"/>
              <a:gd name="connsiteX39" fmla="*/ 277091 w 969819"/>
              <a:gd name="connsiteY39" fmla="*/ 6336145 h 6613236"/>
              <a:gd name="connsiteX40" fmla="*/ 378691 w 969819"/>
              <a:gd name="connsiteY40" fmla="*/ 6382327 h 6613236"/>
              <a:gd name="connsiteX41" fmla="*/ 360219 w 969819"/>
              <a:gd name="connsiteY41" fmla="*/ 6419273 h 6613236"/>
              <a:gd name="connsiteX42" fmla="*/ 311367 w 969819"/>
              <a:gd name="connsiteY42" fmla="*/ 6489213 h 6613236"/>
              <a:gd name="connsiteX43" fmla="*/ 267855 w 969819"/>
              <a:gd name="connsiteY43" fmla="*/ 6511636 h 6613236"/>
              <a:gd name="connsiteX44" fmla="*/ 168817 w 969819"/>
              <a:gd name="connsiteY44" fmla="*/ 6508967 h 6613236"/>
              <a:gd name="connsiteX45" fmla="*/ 249382 w 969819"/>
              <a:gd name="connsiteY45" fmla="*/ 6613236 h 6613236"/>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18473 w 969819"/>
              <a:gd name="connsiteY34" fmla="*/ 5754254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21673 w 969819"/>
              <a:gd name="connsiteY38" fmla="*/ 6188364 h 6613236"/>
              <a:gd name="connsiteX39" fmla="*/ 277091 w 969819"/>
              <a:gd name="connsiteY39" fmla="*/ 6336145 h 6613236"/>
              <a:gd name="connsiteX40" fmla="*/ 389262 w 969819"/>
              <a:gd name="connsiteY40" fmla="*/ 6350614 h 6613236"/>
              <a:gd name="connsiteX41" fmla="*/ 360219 w 969819"/>
              <a:gd name="connsiteY41" fmla="*/ 6419273 h 6613236"/>
              <a:gd name="connsiteX42" fmla="*/ 311367 w 969819"/>
              <a:gd name="connsiteY42" fmla="*/ 6489213 h 6613236"/>
              <a:gd name="connsiteX43" fmla="*/ 267855 w 969819"/>
              <a:gd name="connsiteY43" fmla="*/ 6511636 h 6613236"/>
              <a:gd name="connsiteX44" fmla="*/ 168817 w 969819"/>
              <a:gd name="connsiteY44" fmla="*/ 6508967 h 6613236"/>
              <a:gd name="connsiteX45" fmla="*/ 249382 w 969819"/>
              <a:gd name="connsiteY45" fmla="*/ 6613236 h 6613236"/>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18473 w 969819"/>
              <a:gd name="connsiteY34" fmla="*/ 5754254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21673 w 969819"/>
              <a:gd name="connsiteY38" fmla="*/ 6188364 h 6613236"/>
              <a:gd name="connsiteX39" fmla="*/ 292948 w 969819"/>
              <a:gd name="connsiteY39" fmla="*/ 6362573 h 6613236"/>
              <a:gd name="connsiteX40" fmla="*/ 389262 w 969819"/>
              <a:gd name="connsiteY40" fmla="*/ 6350614 h 6613236"/>
              <a:gd name="connsiteX41" fmla="*/ 360219 w 969819"/>
              <a:gd name="connsiteY41" fmla="*/ 6419273 h 6613236"/>
              <a:gd name="connsiteX42" fmla="*/ 311367 w 969819"/>
              <a:gd name="connsiteY42" fmla="*/ 6489213 h 6613236"/>
              <a:gd name="connsiteX43" fmla="*/ 267855 w 969819"/>
              <a:gd name="connsiteY43" fmla="*/ 6511636 h 6613236"/>
              <a:gd name="connsiteX44" fmla="*/ 168817 w 969819"/>
              <a:gd name="connsiteY44" fmla="*/ 6508967 h 6613236"/>
              <a:gd name="connsiteX45" fmla="*/ 249382 w 969819"/>
              <a:gd name="connsiteY45" fmla="*/ 6613236 h 6613236"/>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18473 w 969819"/>
              <a:gd name="connsiteY34" fmla="*/ 5754254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32245 w 969819"/>
              <a:gd name="connsiteY38" fmla="*/ 6209506 h 6613236"/>
              <a:gd name="connsiteX39" fmla="*/ 292948 w 969819"/>
              <a:gd name="connsiteY39" fmla="*/ 6362573 h 6613236"/>
              <a:gd name="connsiteX40" fmla="*/ 389262 w 969819"/>
              <a:gd name="connsiteY40" fmla="*/ 6350614 h 6613236"/>
              <a:gd name="connsiteX41" fmla="*/ 360219 w 969819"/>
              <a:gd name="connsiteY41" fmla="*/ 6419273 h 6613236"/>
              <a:gd name="connsiteX42" fmla="*/ 311367 w 969819"/>
              <a:gd name="connsiteY42" fmla="*/ 6489213 h 6613236"/>
              <a:gd name="connsiteX43" fmla="*/ 267855 w 969819"/>
              <a:gd name="connsiteY43" fmla="*/ 6511636 h 6613236"/>
              <a:gd name="connsiteX44" fmla="*/ 168817 w 969819"/>
              <a:gd name="connsiteY44" fmla="*/ 6508967 h 6613236"/>
              <a:gd name="connsiteX45" fmla="*/ 249382 w 969819"/>
              <a:gd name="connsiteY45" fmla="*/ 6613236 h 6613236"/>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18473 w 969819"/>
              <a:gd name="connsiteY34" fmla="*/ 5754254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32245 w 969819"/>
              <a:gd name="connsiteY38" fmla="*/ 6209506 h 6613236"/>
              <a:gd name="connsiteX39" fmla="*/ 298234 w 969819"/>
              <a:gd name="connsiteY39" fmla="*/ 6346717 h 6613236"/>
              <a:gd name="connsiteX40" fmla="*/ 389262 w 969819"/>
              <a:gd name="connsiteY40" fmla="*/ 6350614 h 6613236"/>
              <a:gd name="connsiteX41" fmla="*/ 360219 w 969819"/>
              <a:gd name="connsiteY41" fmla="*/ 6419273 h 6613236"/>
              <a:gd name="connsiteX42" fmla="*/ 311367 w 969819"/>
              <a:gd name="connsiteY42" fmla="*/ 6489213 h 6613236"/>
              <a:gd name="connsiteX43" fmla="*/ 267855 w 969819"/>
              <a:gd name="connsiteY43" fmla="*/ 6511636 h 6613236"/>
              <a:gd name="connsiteX44" fmla="*/ 168817 w 969819"/>
              <a:gd name="connsiteY44" fmla="*/ 6508967 h 6613236"/>
              <a:gd name="connsiteX45" fmla="*/ 249382 w 969819"/>
              <a:gd name="connsiteY45" fmla="*/ 6613236 h 6613236"/>
              <a:gd name="connsiteX0" fmla="*/ 969819 w 969819"/>
              <a:gd name="connsiteY0" fmla="*/ 0 h 6613236"/>
              <a:gd name="connsiteX1" fmla="*/ 932873 w 969819"/>
              <a:gd name="connsiteY1" fmla="*/ 120073 h 6613236"/>
              <a:gd name="connsiteX2" fmla="*/ 812800 w 969819"/>
              <a:gd name="connsiteY2" fmla="*/ 240145 h 6613236"/>
              <a:gd name="connsiteX3" fmla="*/ 609600 w 969819"/>
              <a:gd name="connsiteY3" fmla="*/ 286327 h 6613236"/>
              <a:gd name="connsiteX4" fmla="*/ 480291 w 969819"/>
              <a:gd name="connsiteY4" fmla="*/ 350982 h 6613236"/>
              <a:gd name="connsiteX5" fmla="*/ 434109 w 969819"/>
              <a:gd name="connsiteY5" fmla="*/ 434109 h 6613236"/>
              <a:gd name="connsiteX6" fmla="*/ 489528 w 969819"/>
              <a:gd name="connsiteY6" fmla="*/ 618836 h 6613236"/>
              <a:gd name="connsiteX7" fmla="*/ 563419 w 969819"/>
              <a:gd name="connsiteY7" fmla="*/ 729673 h 6613236"/>
              <a:gd name="connsiteX8" fmla="*/ 563419 w 969819"/>
              <a:gd name="connsiteY8" fmla="*/ 849745 h 6613236"/>
              <a:gd name="connsiteX9" fmla="*/ 554182 w 969819"/>
              <a:gd name="connsiteY9" fmla="*/ 1099127 h 6613236"/>
              <a:gd name="connsiteX10" fmla="*/ 628073 w 969819"/>
              <a:gd name="connsiteY10" fmla="*/ 1191491 h 6613236"/>
              <a:gd name="connsiteX11" fmla="*/ 729673 w 969819"/>
              <a:gd name="connsiteY11" fmla="*/ 1311564 h 6613236"/>
              <a:gd name="connsiteX12" fmla="*/ 775855 w 969819"/>
              <a:gd name="connsiteY12" fmla="*/ 1376218 h 6613236"/>
              <a:gd name="connsiteX13" fmla="*/ 748146 w 969819"/>
              <a:gd name="connsiteY13" fmla="*/ 1551709 h 6613236"/>
              <a:gd name="connsiteX14" fmla="*/ 591128 w 969819"/>
              <a:gd name="connsiteY14" fmla="*/ 2032000 h 6613236"/>
              <a:gd name="connsiteX15" fmla="*/ 397164 w 969819"/>
              <a:gd name="connsiteY15" fmla="*/ 2641600 h 6613236"/>
              <a:gd name="connsiteX16" fmla="*/ 378691 w 969819"/>
              <a:gd name="connsiteY16" fmla="*/ 2798618 h 6613236"/>
              <a:gd name="connsiteX17" fmla="*/ 323273 w 969819"/>
              <a:gd name="connsiteY17" fmla="*/ 2918691 h 6613236"/>
              <a:gd name="connsiteX18" fmla="*/ 120073 w 969819"/>
              <a:gd name="connsiteY18" fmla="*/ 3186545 h 6613236"/>
              <a:gd name="connsiteX19" fmla="*/ 18473 w 969819"/>
              <a:gd name="connsiteY19" fmla="*/ 3325091 h 6613236"/>
              <a:gd name="connsiteX20" fmla="*/ 27709 w 969819"/>
              <a:gd name="connsiteY20" fmla="*/ 3620654 h 6613236"/>
              <a:gd name="connsiteX21" fmla="*/ 110837 w 969819"/>
              <a:gd name="connsiteY21" fmla="*/ 3953164 h 6613236"/>
              <a:gd name="connsiteX22" fmla="*/ 157019 w 969819"/>
              <a:gd name="connsiteY22" fmla="*/ 4027054 h 6613236"/>
              <a:gd name="connsiteX23" fmla="*/ 203200 w 969819"/>
              <a:gd name="connsiteY23" fmla="*/ 4174836 h 6613236"/>
              <a:gd name="connsiteX24" fmla="*/ 129309 w 969819"/>
              <a:gd name="connsiteY24" fmla="*/ 4433454 h 6613236"/>
              <a:gd name="connsiteX25" fmla="*/ 73891 w 969819"/>
              <a:gd name="connsiteY25" fmla="*/ 4682836 h 6613236"/>
              <a:gd name="connsiteX26" fmla="*/ 64655 w 969819"/>
              <a:gd name="connsiteY26" fmla="*/ 5033818 h 6613236"/>
              <a:gd name="connsiteX27" fmla="*/ 73891 w 969819"/>
              <a:gd name="connsiteY27" fmla="*/ 5292436 h 6613236"/>
              <a:gd name="connsiteX28" fmla="*/ 138546 w 969819"/>
              <a:gd name="connsiteY28" fmla="*/ 5440218 h 6613236"/>
              <a:gd name="connsiteX29" fmla="*/ 240146 w 969819"/>
              <a:gd name="connsiteY29" fmla="*/ 5551054 h 6613236"/>
              <a:gd name="connsiteX30" fmla="*/ 249382 w 969819"/>
              <a:gd name="connsiteY30" fmla="*/ 5624945 h 6613236"/>
              <a:gd name="connsiteX31" fmla="*/ 138546 w 969819"/>
              <a:gd name="connsiteY31" fmla="*/ 5726545 h 6613236"/>
              <a:gd name="connsiteX32" fmla="*/ 92364 w 969819"/>
              <a:gd name="connsiteY32" fmla="*/ 5735782 h 6613236"/>
              <a:gd name="connsiteX33" fmla="*/ 92364 w 969819"/>
              <a:gd name="connsiteY33" fmla="*/ 5735782 h 6613236"/>
              <a:gd name="connsiteX34" fmla="*/ 71329 w 969819"/>
              <a:gd name="connsiteY34" fmla="*/ 5785967 h 6613236"/>
              <a:gd name="connsiteX35" fmla="*/ 9237 w 969819"/>
              <a:gd name="connsiteY35" fmla="*/ 5800436 h 6613236"/>
              <a:gd name="connsiteX36" fmla="*/ 0 w 969819"/>
              <a:gd name="connsiteY36" fmla="*/ 5846618 h 6613236"/>
              <a:gd name="connsiteX37" fmla="*/ 36946 w 969819"/>
              <a:gd name="connsiteY37" fmla="*/ 5929745 h 6613236"/>
              <a:gd name="connsiteX38" fmla="*/ 232245 w 969819"/>
              <a:gd name="connsiteY38" fmla="*/ 6209506 h 6613236"/>
              <a:gd name="connsiteX39" fmla="*/ 298234 w 969819"/>
              <a:gd name="connsiteY39" fmla="*/ 6346717 h 6613236"/>
              <a:gd name="connsiteX40" fmla="*/ 389262 w 969819"/>
              <a:gd name="connsiteY40" fmla="*/ 6350614 h 6613236"/>
              <a:gd name="connsiteX41" fmla="*/ 360219 w 969819"/>
              <a:gd name="connsiteY41" fmla="*/ 6419273 h 6613236"/>
              <a:gd name="connsiteX42" fmla="*/ 311367 w 969819"/>
              <a:gd name="connsiteY42" fmla="*/ 6489213 h 6613236"/>
              <a:gd name="connsiteX43" fmla="*/ 267855 w 969819"/>
              <a:gd name="connsiteY43" fmla="*/ 6511636 h 6613236"/>
              <a:gd name="connsiteX44" fmla="*/ 168817 w 969819"/>
              <a:gd name="connsiteY44" fmla="*/ 6508967 h 6613236"/>
              <a:gd name="connsiteX45" fmla="*/ 249382 w 969819"/>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76561 w 981725"/>
              <a:gd name="connsiteY26" fmla="*/ 5033818 h 6613236"/>
              <a:gd name="connsiteX27" fmla="*/ 85797 w 981725"/>
              <a:gd name="connsiteY27" fmla="*/ 5292436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50452 w 981725"/>
              <a:gd name="connsiteY31" fmla="*/ 5726545 h 6613236"/>
              <a:gd name="connsiteX32" fmla="*/ 104270 w 981725"/>
              <a:gd name="connsiteY32" fmla="*/ 5735782 h 6613236"/>
              <a:gd name="connsiteX33" fmla="*/ 104270 w 981725"/>
              <a:gd name="connsiteY33" fmla="*/ 5735782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76561 w 981725"/>
              <a:gd name="connsiteY26" fmla="*/ 5033818 h 6613236"/>
              <a:gd name="connsiteX27" fmla="*/ 85797 w 981725"/>
              <a:gd name="connsiteY27" fmla="*/ 5292436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50452 w 981725"/>
              <a:gd name="connsiteY31" fmla="*/ 5726545 h 6613236"/>
              <a:gd name="connsiteX32" fmla="*/ 104270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76561 w 981725"/>
              <a:gd name="connsiteY26" fmla="*/ 5033818 h 6613236"/>
              <a:gd name="connsiteX27" fmla="*/ 85797 w 981725"/>
              <a:gd name="connsiteY27" fmla="*/ 5292436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92736 w 981725"/>
              <a:gd name="connsiteY31" fmla="*/ 5737116 h 6613236"/>
              <a:gd name="connsiteX32" fmla="*/ 104270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76561 w 981725"/>
              <a:gd name="connsiteY26" fmla="*/ 5033818 h 6613236"/>
              <a:gd name="connsiteX27" fmla="*/ 85797 w 981725"/>
              <a:gd name="connsiteY27" fmla="*/ 5292436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92736 w 981725"/>
              <a:gd name="connsiteY31" fmla="*/ 5737116 h 6613236"/>
              <a:gd name="connsiteX32" fmla="*/ 130698 w 981725"/>
              <a:gd name="connsiteY32" fmla="*/ 5704069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76561 w 981725"/>
              <a:gd name="connsiteY26" fmla="*/ 5033818 h 6613236"/>
              <a:gd name="connsiteX27" fmla="*/ 85797 w 981725"/>
              <a:gd name="connsiteY27" fmla="*/ 5292436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92736 w 981725"/>
              <a:gd name="connsiteY31" fmla="*/ 5737116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76561 w 981725"/>
              <a:gd name="connsiteY26" fmla="*/ 5033818 h 6613236"/>
              <a:gd name="connsiteX27" fmla="*/ 101654 w 981725"/>
              <a:gd name="connsiteY27" fmla="*/ 5276579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92736 w 981725"/>
              <a:gd name="connsiteY31" fmla="*/ 5737116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102989 w 981725"/>
              <a:gd name="connsiteY26" fmla="*/ 5033818 h 6613236"/>
              <a:gd name="connsiteX27" fmla="*/ 101654 w 981725"/>
              <a:gd name="connsiteY27" fmla="*/ 5276579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92736 w 981725"/>
              <a:gd name="connsiteY31" fmla="*/ 5737116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102989 w 981725"/>
              <a:gd name="connsiteY26" fmla="*/ 5033818 h 6613236"/>
              <a:gd name="connsiteX27" fmla="*/ 80511 w 981725"/>
              <a:gd name="connsiteY27" fmla="*/ 5297721 h 6613236"/>
              <a:gd name="connsiteX28" fmla="*/ 150452 w 981725"/>
              <a:gd name="connsiteY28" fmla="*/ 5440218 h 6613236"/>
              <a:gd name="connsiteX29" fmla="*/ 252052 w 981725"/>
              <a:gd name="connsiteY29" fmla="*/ 5551054 h 6613236"/>
              <a:gd name="connsiteX30" fmla="*/ 261288 w 981725"/>
              <a:gd name="connsiteY30" fmla="*/ 5624945 h 6613236"/>
              <a:gd name="connsiteX31" fmla="*/ 192736 w 981725"/>
              <a:gd name="connsiteY31" fmla="*/ 5737116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102989 w 981725"/>
              <a:gd name="connsiteY26" fmla="*/ 5033818 h 6613236"/>
              <a:gd name="connsiteX27" fmla="*/ 80511 w 981725"/>
              <a:gd name="connsiteY27" fmla="*/ 5297721 h 6613236"/>
              <a:gd name="connsiteX28" fmla="*/ 150452 w 981725"/>
              <a:gd name="connsiteY28" fmla="*/ 5440218 h 6613236"/>
              <a:gd name="connsiteX29" fmla="*/ 257337 w 981725"/>
              <a:gd name="connsiteY29" fmla="*/ 5498198 h 6613236"/>
              <a:gd name="connsiteX30" fmla="*/ 261288 w 981725"/>
              <a:gd name="connsiteY30" fmla="*/ 5624945 h 6613236"/>
              <a:gd name="connsiteX31" fmla="*/ 192736 w 981725"/>
              <a:gd name="connsiteY31" fmla="*/ 5737116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102989 w 981725"/>
              <a:gd name="connsiteY26" fmla="*/ 5033818 h 6613236"/>
              <a:gd name="connsiteX27" fmla="*/ 80511 w 981725"/>
              <a:gd name="connsiteY27" fmla="*/ 5297721 h 6613236"/>
              <a:gd name="connsiteX28" fmla="*/ 150452 w 981725"/>
              <a:gd name="connsiteY28" fmla="*/ 5440218 h 6613236"/>
              <a:gd name="connsiteX29" fmla="*/ 257337 w 981725"/>
              <a:gd name="connsiteY29" fmla="*/ 5498198 h 6613236"/>
              <a:gd name="connsiteX30" fmla="*/ 293001 w 981725"/>
              <a:gd name="connsiteY30" fmla="*/ 5619660 h 6613236"/>
              <a:gd name="connsiteX31" fmla="*/ 192736 w 981725"/>
              <a:gd name="connsiteY31" fmla="*/ 5737116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39615 w 981725"/>
              <a:gd name="connsiteY20" fmla="*/ 3620654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102989 w 981725"/>
              <a:gd name="connsiteY26" fmla="*/ 5033818 h 6613236"/>
              <a:gd name="connsiteX27" fmla="*/ 80511 w 981725"/>
              <a:gd name="connsiteY27" fmla="*/ 5297721 h 6613236"/>
              <a:gd name="connsiteX28" fmla="*/ 150452 w 981725"/>
              <a:gd name="connsiteY28" fmla="*/ 5440218 h 6613236"/>
              <a:gd name="connsiteX29" fmla="*/ 257337 w 981725"/>
              <a:gd name="connsiteY29" fmla="*/ 5498198 h 6613236"/>
              <a:gd name="connsiteX30" fmla="*/ 293001 w 981725"/>
              <a:gd name="connsiteY30" fmla="*/ 5619660 h 6613236"/>
              <a:gd name="connsiteX31" fmla="*/ 203307 w 981725"/>
              <a:gd name="connsiteY31" fmla="*/ 5710688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7901 w 981725"/>
              <a:gd name="connsiteY20" fmla="*/ 3583655 h 6613236"/>
              <a:gd name="connsiteX21" fmla="*/ 122743 w 981725"/>
              <a:gd name="connsiteY21" fmla="*/ 3953164 h 6613236"/>
              <a:gd name="connsiteX22" fmla="*/ 168925 w 981725"/>
              <a:gd name="connsiteY22" fmla="*/ 4027054 h 6613236"/>
              <a:gd name="connsiteX23" fmla="*/ 215106 w 981725"/>
              <a:gd name="connsiteY23" fmla="*/ 4174836 h 6613236"/>
              <a:gd name="connsiteX24" fmla="*/ 141215 w 981725"/>
              <a:gd name="connsiteY24" fmla="*/ 4433454 h 6613236"/>
              <a:gd name="connsiteX25" fmla="*/ 85797 w 981725"/>
              <a:gd name="connsiteY25" fmla="*/ 4682836 h 6613236"/>
              <a:gd name="connsiteX26" fmla="*/ 102989 w 981725"/>
              <a:gd name="connsiteY26" fmla="*/ 5033818 h 6613236"/>
              <a:gd name="connsiteX27" fmla="*/ 80511 w 981725"/>
              <a:gd name="connsiteY27" fmla="*/ 5297721 h 6613236"/>
              <a:gd name="connsiteX28" fmla="*/ 150452 w 981725"/>
              <a:gd name="connsiteY28" fmla="*/ 5440218 h 6613236"/>
              <a:gd name="connsiteX29" fmla="*/ 257337 w 981725"/>
              <a:gd name="connsiteY29" fmla="*/ 5498198 h 6613236"/>
              <a:gd name="connsiteX30" fmla="*/ 293001 w 981725"/>
              <a:gd name="connsiteY30" fmla="*/ 5619660 h 6613236"/>
              <a:gd name="connsiteX31" fmla="*/ 203307 w 981725"/>
              <a:gd name="connsiteY31" fmla="*/ 5710688 h 6613236"/>
              <a:gd name="connsiteX32" fmla="*/ 130698 w 981725"/>
              <a:gd name="connsiteY32" fmla="*/ 5735782 h 6613236"/>
              <a:gd name="connsiteX33" fmla="*/ 88414 w 981725"/>
              <a:gd name="connsiteY33" fmla="*/ 5719925 h 6613236"/>
              <a:gd name="connsiteX34" fmla="*/ 83235 w 981725"/>
              <a:gd name="connsiteY34" fmla="*/ 5785967 h 6613236"/>
              <a:gd name="connsiteX35" fmla="*/ 0 w 981725"/>
              <a:gd name="connsiteY35" fmla="*/ 5747581 h 6613236"/>
              <a:gd name="connsiteX36" fmla="*/ 11906 w 981725"/>
              <a:gd name="connsiteY36" fmla="*/ 5846618 h 6613236"/>
              <a:gd name="connsiteX37" fmla="*/ 48852 w 981725"/>
              <a:gd name="connsiteY37" fmla="*/ 5929745 h 6613236"/>
              <a:gd name="connsiteX38" fmla="*/ 244151 w 981725"/>
              <a:gd name="connsiteY38" fmla="*/ 6209506 h 6613236"/>
              <a:gd name="connsiteX39" fmla="*/ 310140 w 981725"/>
              <a:gd name="connsiteY39" fmla="*/ 6346717 h 6613236"/>
              <a:gd name="connsiteX40" fmla="*/ 401168 w 981725"/>
              <a:gd name="connsiteY40" fmla="*/ 6350614 h 6613236"/>
              <a:gd name="connsiteX41" fmla="*/ 372125 w 981725"/>
              <a:gd name="connsiteY41" fmla="*/ 6419273 h 6613236"/>
              <a:gd name="connsiteX42" fmla="*/ 323273 w 981725"/>
              <a:gd name="connsiteY42" fmla="*/ 6489213 h 6613236"/>
              <a:gd name="connsiteX43" fmla="*/ 279761 w 981725"/>
              <a:gd name="connsiteY43" fmla="*/ 6511636 h 6613236"/>
              <a:gd name="connsiteX44" fmla="*/ 180723 w 981725"/>
              <a:gd name="connsiteY44" fmla="*/ 6508967 h 6613236"/>
              <a:gd name="connsiteX45" fmla="*/ 261288 w 981725"/>
              <a:gd name="connsiteY45"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19114 w 981725"/>
              <a:gd name="connsiteY20" fmla="*/ 3435714 h 6613236"/>
              <a:gd name="connsiteX21" fmla="*/ 7901 w 981725"/>
              <a:gd name="connsiteY21" fmla="*/ 3583655 h 6613236"/>
              <a:gd name="connsiteX22" fmla="*/ 122743 w 981725"/>
              <a:gd name="connsiteY22" fmla="*/ 3953164 h 6613236"/>
              <a:gd name="connsiteX23" fmla="*/ 168925 w 981725"/>
              <a:gd name="connsiteY23" fmla="*/ 4027054 h 6613236"/>
              <a:gd name="connsiteX24" fmla="*/ 215106 w 981725"/>
              <a:gd name="connsiteY24" fmla="*/ 4174836 h 6613236"/>
              <a:gd name="connsiteX25" fmla="*/ 141215 w 981725"/>
              <a:gd name="connsiteY25" fmla="*/ 4433454 h 6613236"/>
              <a:gd name="connsiteX26" fmla="*/ 85797 w 981725"/>
              <a:gd name="connsiteY26" fmla="*/ 4682836 h 6613236"/>
              <a:gd name="connsiteX27" fmla="*/ 102989 w 981725"/>
              <a:gd name="connsiteY27" fmla="*/ 5033818 h 6613236"/>
              <a:gd name="connsiteX28" fmla="*/ 80511 w 981725"/>
              <a:gd name="connsiteY28" fmla="*/ 5297721 h 6613236"/>
              <a:gd name="connsiteX29" fmla="*/ 150452 w 981725"/>
              <a:gd name="connsiteY29" fmla="*/ 5440218 h 6613236"/>
              <a:gd name="connsiteX30" fmla="*/ 257337 w 981725"/>
              <a:gd name="connsiteY30" fmla="*/ 5498198 h 6613236"/>
              <a:gd name="connsiteX31" fmla="*/ 293001 w 981725"/>
              <a:gd name="connsiteY31" fmla="*/ 5619660 h 6613236"/>
              <a:gd name="connsiteX32" fmla="*/ 203307 w 981725"/>
              <a:gd name="connsiteY32" fmla="*/ 5710688 h 6613236"/>
              <a:gd name="connsiteX33" fmla="*/ 130698 w 981725"/>
              <a:gd name="connsiteY33" fmla="*/ 5735782 h 6613236"/>
              <a:gd name="connsiteX34" fmla="*/ 88414 w 981725"/>
              <a:gd name="connsiteY34" fmla="*/ 5719925 h 6613236"/>
              <a:gd name="connsiteX35" fmla="*/ 83235 w 981725"/>
              <a:gd name="connsiteY35" fmla="*/ 5785967 h 6613236"/>
              <a:gd name="connsiteX36" fmla="*/ 0 w 981725"/>
              <a:gd name="connsiteY36" fmla="*/ 5747581 h 6613236"/>
              <a:gd name="connsiteX37" fmla="*/ 11906 w 981725"/>
              <a:gd name="connsiteY37" fmla="*/ 5846618 h 6613236"/>
              <a:gd name="connsiteX38" fmla="*/ 48852 w 981725"/>
              <a:gd name="connsiteY38" fmla="*/ 5929745 h 6613236"/>
              <a:gd name="connsiteX39" fmla="*/ 244151 w 981725"/>
              <a:gd name="connsiteY39" fmla="*/ 6209506 h 6613236"/>
              <a:gd name="connsiteX40" fmla="*/ 310140 w 981725"/>
              <a:gd name="connsiteY40" fmla="*/ 6346717 h 6613236"/>
              <a:gd name="connsiteX41" fmla="*/ 401168 w 981725"/>
              <a:gd name="connsiteY41" fmla="*/ 6350614 h 6613236"/>
              <a:gd name="connsiteX42" fmla="*/ 372125 w 981725"/>
              <a:gd name="connsiteY42" fmla="*/ 6419273 h 6613236"/>
              <a:gd name="connsiteX43" fmla="*/ 323273 w 981725"/>
              <a:gd name="connsiteY43" fmla="*/ 6489213 h 6613236"/>
              <a:gd name="connsiteX44" fmla="*/ 279761 w 981725"/>
              <a:gd name="connsiteY44" fmla="*/ 6511636 h 6613236"/>
              <a:gd name="connsiteX45" fmla="*/ 180723 w 981725"/>
              <a:gd name="connsiteY45" fmla="*/ 6508967 h 6613236"/>
              <a:gd name="connsiteX46" fmla="*/ 261288 w 981725"/>
              <a:gd name="connsiteY46"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40256 w 981725"/>
              <a:gd name="connsiteY20" fmla="*/ 3530854 h 6613236"/>
              <a:gd name="connsiteX21" fmla="*/ 7901 w 981725"/>
              <a:gd name="connsiteY21" fmla="*/ 3583655 h 6613236"/>
              <a:gd name="connsiteX22" fmla="*/ 122743 w 981725"/>
              <a:gd name="connsiteY22" fmla="*/ 3953164 h 6613236"/>
              <a:gd name="connsiteX23" fmla="*/ 168925 w 981725"/>
              <a:gd name="connsiteY23" fmla="*/ 4027054 h 6613236"/>
              <a:gd name="connsiteX24" fmla="*/ 215106 w 981725"/>
              <a:gd name="connsiteY24" fmla="*/ 4174836 h 6613236"/>
              <a:gd name="connsiteX25" fmla="*/ 141215 w 981725"/>
              <a:gd name="connsiteY25" fmla="*/ 4433454 h 6613236"/>
              <a:gd name="connsiteX26" fmla="*/ 85797 w 981725"/>
              <a:gd name="connsiteY26" fmla="*/ 4682836 h 6613236"/>
              <a:gd name="connsiteX27" fmla="*/ 102989 w 981725"/>
              <a:gd name="connsiteY27" fmla="*/ 5033818 h 6613236"/>
              <a:gd name="connsiteX28" fmla="*/ 80511 w 981725"/>
              <a:gd name="connsiteY28" fmla="*/ 5297721 h 6613236"/>
              <a:gd name="connsiteX29" fmla="*/ 150452 w 981725"/>
              <a:gd name="connsiteY29" fmla="*/ 5440218 h 6613236"/>
              <a:gd name="connsiteX30" fmla="*/ 257337 w 981725"/>
              <a:gd name="connsiteY30" fmla="*/ 5498198 h 6613236"/>
              <a:gd name="connsiteX31" fmla="*/ 293001 w 981725"/>
              <a:gd name="connsiteY31" fmla="*/ 5619660 h 6613236"/>
              <a:gd name="connsiteX32" fmla="*/ 203307 w 981725"/>
              <a:gd name="connsiteY32" fmla="*/ 5710688 h 6613236"/>
              <a:gd name="connsiteX33" fmla="*/ 130698 w 981725"/>
              <a:gd name="connsiteY33" fmla="*/ 5735782 h 6613236"/>
              <a:gd name="connsiteX34" fmla="*/ 88414 w 981725"/>
              <a:gd name="connsiteY34" fmla="*/ 5719925 h 6613236"/>
              <a:gd name="connsiteX35" fmla="*/ 83235 w 981725"/>
              <a:gd name="connsiteY35" fmla="*/ 5785967 h 6613236"/>
              <a:gd name="connsiteX36" fmla="*/ 0 w 981725"/>
              <a:gd name="connsiteY36" fmla="*/ 5747581 h 6613236"/>
              <a:gd name="connsiteX37" fmla="*/ 11906 w 981725"/>
              <a:gd name="connsiteY37" fmla="*/ 5846618 h 6613236"/>
              <a:gd name="connsiteX38" fmla="*/ 48852 w 981725"/>
              <a:gd name="connsiteY38" fmla="*/ 5929745 h 6613236"/>
              <a:gd name="connsiteX39" fmla="*/ 244151 w 981725"/>
              <a:gd name="connsiteY39" fmla="*/ 6209506 h 6613236"/>
              <a:gd name="connsiteX40" fmla="*/ 310140 w 981725"/>
              <a:gd name="connsiteY40" fmla="*/ 6346717 h 6613236"/>
              <a:gd name="connsiteX41" fmla="*/ 401168 w 981725"/>
              <a:gd name="connsiteY41" fmla="*/ 6350614 h 6613236"/>
              <a:gd name="connsiteX42" fmla="*/ 372125 w 981725"/>
              <a:gd name="connsiteY42" fmla="*/ 6419273 h 6613236"/>
              <a:gd name="connsiteX43" fmla="*/ 323273 w 981725"/>
              <a:gd name="connsiteY43" fmla="*/ 6489213 h 6613236"/>
              <a:gd name="connsiteX44" fmla="*/ 279761 w 981725"/>
              <a:gd name="connsiteY44" fmla="*/ 6511636 h 6613236"/>
              <a:gd name="connsiteX45" fmla="*/ 180723 w 981725"/>
              <a:gd name="connsiteY45" fmla="*/ 6508967 h 6613236"/>
              <a:gd name="connsiteX46" fmla="*/ 261288 w 981725"/>
              <a:gd name="connsiteY46"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24400 w 981725"/>
              <a:gd name="connsiteY20" fmla="*/ 3514997 h 6613236"/>
              <a:gd name="connsiteX21" fmla="*/ 7901 w 981725"/>
              <a:gd name="connsiteY21" fmla="*/ 3583655 h 6613236"/>
              <a:gd name="connsiteX22" fmla="*/ 122743 w 981725"/>
              <a:gd name="connsiteY22" fmla="*/ 3953164 h 6613236"/>
              <a:gd name="connsiteX23" fmla="*/ 168925 w 981725"/>
              <a:gd name="connsiteY23" fmla="*/ 4027054 h 6613236"/>
              <a:gd name="connsiteX24" fmla="*/ 215106 w 981725"/>
              <a:gd name="connsiteY24" fmla="*/ 4174836 h 6613236"/>
              <a:gd name="connsiteX25" fmla="*/ 141215 w 981725"/>
              <a:gd name="connsiteY25" fmla="*/ 4433454 h 6613236"/>
              <a:gd name="connsiteX26" fmla="*/ 85797 w 981725"/>
              <a:gd name="connsiteY26" fmla="*/ 4682836 h 6613236"/>
              <a:gd name="connsiteX27" fmla="*/ 102989 w 981725"/>
              <a:gd name="connsiteY27" fmla="*/ 5033818 h 6613236"/>
              <a:gd name="connsiteX28" fmla="*/ 80511 w 981725"/>
              <a:gd name="connsiteY28" fmla="*/ 5297721 h 6613236"/>
              <a:gd name="connsiteX29" fmla="*/ 150452 w 981725"/>
              <a:gd name="connsiteY29" fmla="*/ 5440218 h 6613236"/>
              <a:gd name="connsiteX30" fmla="*/ 257337 w 981725"/>
              <a:gd name="connsiteY30" fmla="*/ 5498198 h 6613236"/>
              <a:gd name="connsiteX31" fmla="*/ 293001 w 981725"/>
              <a:gd name="connsiteY31" fmla="*/ 5619660 h 6613236"/>
              <a:gd name="connsiteX32" fmla="*/ 203307 w 981725"/>
              <a:gd name="connsiteY32" fmla="*/ 5710688 h 6613236"/>
              <a:gd name="connsiteX33" fmla="*/ 130698 w 981725"/>
              <a:gd name="connsiteY33" fmla="*/ 5735782 h 6613236"/>
              <a:gd name="connsiteX34" fmla="*/ 88414 w 981725"/>
              <a:gd name="connsiteY34" fmla="*/ 5719925 h 6613236"/>
              <a:gd name="connsiteX35" fmla="*/ 83235 w 981725"/>
              <a:gd name="connsiteY35" fmla="*/ 5785967 h 6613236"/>
              <a:gd name="connsiteX36" fmla="*/ 0 w 981725"/>
              <a:gd name="connsiteY36" fmla="*/ 5747581 h 6613236"/>
              <a:gd name="connsiteX37" fmla="*/ 11906 w 981725"/>
              <a:gd name="connsiteY37" fmla="*/ 5846618 h 6613236"/>
              <a:gd name="connsiteX38" fmla="*/ 48852 w 981725"/>
              <a:gd name="connsiteY38" fmla="*/ 5929745 h 6613236"/>
              <a:gd name="connsiteX39" fmla="*/ 244151 w 981725"/>
              <a:gd name="connsiteY39" fmla="*/ 6209506 h 6613236"/>
              <a:gd name="connsiteX40" fmla="*/ 310140 w 981725"/>
              <a:gd name="connsiteY40" fmla="*/ 6346717 h 6613236"/>
              <a:gd name="connsiteX41" fmla="*/ 401168 w 981725"/>
              <a:gd name="connsiteY41" fmla="*/ 6350614 h 6613236"/>
              <a:gd name="connsiteX42" fmla="*/ 372125 w 981725"/>
              <a:gd name="connsiteY42" fmla="*/ 6419273 h 6613236"/>
              <a:gd name="connsiteX43" fmla="*/ 323273 w 981725"/>
              <a:gd name="connsiteY43" fmla="*/ 6489213 h 6613236"/>
              <a:gd name="connsiteX44" fmla="*/ 279761 w 981725"/>
              <a:gd name="connsiteY44" fmla="*/ 6511636 h 6613236"/>
              <a:gd name="connsiteX45" fmla="*/ 180723 w 981725"/>
              <a:gd name="connsiteY45" fmla="*/ 6508967 h 6613236"/>
              <a:gd name="connsiteX46" fmla="*/ 261288 w 981725"/>
              <a:gd name="connsiteY46"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24400 w 981725"/>
              <a:gd name="connsiteY20" fmla="*/ 3514997 h 6613236"/>
              <a:gd name="connsiteX21" fmla="*/ 39614 w 981725"/>
              <a:gd name="connsiteY21" fmla="*/ 3567798 h 6613236"/>
              <a:gd name="connsiteX22" fmla="*/ 122743 w 981725"/>
              <a:gd name="connsiteY22" fmla="*/ 3953164 h 6613236"/>
              <a:gd name="connsiteX23" fmla="*/ 168925 w 981725"/>
              <a:gd name="connsiteY23" fmla="*/ 4027054 h 6613236"/>
              <a:gd name="connsiteX24" fmla="*/ 215106 w 981725"/>
              <a:gd name="connsiteY24" fmla="*/ 4174836 h 6613236"/>
              <a:gd name="connsiteX25" fmla="*/ 141215 w 981725"/>
              <a:gd name="connsiteY25" fmla="*/ 4433454 h 6613236"/>
              <a:gd name="connsiteX26" fmla="*/ 85797 w 981725"/>
              <a:gd name="connsiteY26" fmla="*/ 4682836 h 6613236"/>
              <a:gd name="connsiteX27" fmla="*/ 102989 w 981725"/>
              <a:gd name="connsiteY27" fmla="*/ 5033818 h 6613236"/>
              <a:gd name="connsiteX28" fmla="*/ 80511 w 981725"/>
              <a:gd name="connsiteY28" fmla="*/ 5297721 h 6613236"/>
              <a:gd name="connsiteX29" fmla="*/ 150452 w 981725"/>
              <a:gd name="connsiteY29" fmla="*/ 5440218 h 6613236"/>
              <a:gd name="connsiteX30" fmla="*/ 257337 w 981725"/>
              <a:gd name="connsiteY30" fmla="*/ 5498198 h 6613236"/>
              <a:gd name="connsiteX31" fmla="*/ 293001 w 981725"/>
              <a:gd name="connsiteY31" fmla="*/ 5619660 h 6613236"/>
              <a:gd name="connsiteX32" fmla="*/ 203307 w 981725"/>
              <a:gd name="connsiteY32" fmla="*/ 5710688 h 6613236"/>
              <a:gd name="connsiteX33" fmla="*/ 130698 w 981725"/>
              <a:gd name="connsiteY33" fmla="*/ 5735782 h 6613236"/>
              <a:gd name="connsiteX34" fmla="*/ 88414 w 981725"/>
              <a:gd name="connsiteY34" fmla="*/ 5719925 h 6613236"/>
              <a:gd name="connsiteX35" fmla="*/ 83235 w 981725"/>
              <a:gd name="connsiteY35" fmla="*/ 5785967 h 6613236"/>
              <a:gd name="connsiteX36" fmla="*/ 0 w 981725"/>
              <a:gd name="connsiteY36" fmla="*/ 5747581 h 6613236"/>
              <a:gd name="connsiteX37" fmla="*/ 11906 w 981725"/>
              <a:gd name="connsiteY37" fmla="*/ 5846618 h 6613236"/>
              <a:gd name="connsiteX38" fmla="*/ 48852 w 981725"/>
              <a:gd name="connsiteY38" fmla="*/ 5929745 h 6613236"/>
              <a:gd name="connsiteX39" fmla="*/ 244151 w 981725"/>
              <a:gd name="connsiteY39" fmla="*/ 6209506 h 6613236"/>
              <a:gd name="connsiteX40" fmla="*/ 310140 w 981725"/>
              <a:gd name="connsiteY40" fmla="*/ 6346717 h 6613236"/>
              <a:gd name="connsiteX41" fmla="*/ 401168 w 981725"/>
              <a:gd name="connsiteY41" fmla="*/ 6350614 h 6613236"/>
              <a:gd name="connsiteX42" fmla="*/ 372125 w 981725"/>
              <a:gd name="connsiteY42" fmla="*/ 6419273 h 6613236"/>
              <a:gd name="connsiteX43" fmla="*/ 323273 w 981725"/>
              <a:gd name="connsiteY43" fmla="*/ 6489213 h 6613236"/>
              <a:gd name="connsiteX44" fmla="*/ 279761 w 981725"/>
              <a:gd name="connsiteY44" fmla="*/ 6511636 h 6613236"/>
              <a:gd name="connsiteX45" fmla="*/ 180723 w 981725"/>
              <a:gd name="connsiteY45" fmla="*/ 6508967 h 6613236"/>
              <a:gd name="connsiteX46" fmla="*/ 261288 w 981725"/>
              <a:gd name="connsiteY46" fmla="*/ 6613236 h 6613236"/>
              <a:gd name="connsiteX0" fmla="*/ 981725 w 981725"/>
              <a:gd name="connsiteY0" fmla="*/ 0 h 6613236"/>
              <a:gd name="connsiteX1" fmla="*/ 944779 w 981725"/>
              <a:gd name="connsiteY1" fmla="*/ 120073 h 6613236"/>
              <a:gd name="connsiteX2" fmla="*/ 824706 w 981725"/>
              <a:gd name="connsiteY2" fmla="*/ 240145 h 6613236"/>
              <a:gd name="connsiteX3" fmla="*/ 621506 w 981725"/>
              <a:gd name="connsiteY3" fmla="*/ 286327 h 6613236"/>
              <a:gd name="connsiteX4" fmla="*/ 492197 w 981725"/>
              <a:gd name="connsiteY4" fmla="*/ 350982 h 6613236"/>
              <a:gd name="connsiteX5" fmla="*/ 446015 w 981725"/>
              <a:gd name="connsiteY5" fmla="*/ 434109 h 6613236"/>
              <a:gd name="connsiteX6" fmla="*/ 501434 w 981725"/>
              <a:gd name="connsiteY6" fmla="*/ 618836 h 6613236"/>
              <a:gd name="connsiteX7" fmla="*/ 575325 w 981725"/>
              <a:gd name="connsiteY7" fmla="*/ 729673 h 6613236"/>
              <a:gd name="connsiteX8" fmla="*/ 575325 w 981725"/>
              <a:gd name="connsiteY8" fmla="*/ 849745 h 6613236"/>
              <a:gd name="connsiteX9" fmla="*/ 566088 w 981725"/>
              <a:gd name="connsiteY9" fmla="*/ 1099127 h 6613236"/>
              <a:gd name="connsiteX10" fmla="*/ 639979 w 981725"/>
              <a:gd name="connsiteY10" fmla="*/ 1191491 h 6613236"/>
              <a:gd name="connsiteX11" fmla="*/ 741579 w 981725"/>
              <a:gd name="connsiteY11" fmla="*/ 1311564 h 6613236"/>
              <a:gd name="connsiteX12" fmla="*/ 787761 w 981725"/>
              <a:gd name="connsiteY12" fmla="*/ 1376218 h 6613236"/>
              <a:gd name="connsiteX13" fmla="*/ 760052 w 981725"/>
              <a:gd name="connsiteY13" fmla="*/ 1551709 h 6613236"/>
              <a:gd name="connsiteX14" fmla="*/ 603034 w 981725"/>
              <a:gd name="connsiteY14" fmla="*/ 2032000 h 6613236"/>
              <a:gd name="connsiteX15" fmla="*/ 409070 w 981725"/>
              <a:gd name="connsiteY15" fmla="*/ 2641600 h 6613236"/>
              <a:gd name="connsiteX16" fmla="*/ 390597 w 981725"/>
              <a:gd name="connsiteY16" fmla="*/ 2798618 h 6613236"/>
              <a:gd name="connsiteX17" fmla="*/ 335179 w 981725"/>
              <a:gd name="connsiteY17" fmla="*/ 2918691 h 6613236"/>
              <a:gd name="connsiteX18" fmla="*/ 131979 w 981725"/>
              <a:gd name="connsiteY18" fmla="*/ 3186545 h 6613236"/>
              <a:gd name="connsiteX19" fmla="*/ 30379 w 981725"/>
              <a:gd name="connsiteY19" fmla="*/ 3325091 h 6613236"/>
              <a:gd name="connsiteX20" fmla="*/ 24400 w 981725"/>
              <a:gd name="connsiteY20" fmla="*/ 3514997 h 6613236"/>
              <a:gd name="connsiteX21" fmla="*/ 13187 w 981725"/>
              <a:gd name="connsiteY21" fmla="*/ 3562513 h 6613236"/>
              <a:gd name="connsiteX22" fmla="*/ 122743 w 981725"/>
              <a:gd name="connsiteY22" fmla="*/ 3953164 h 6613236"/>
              <a:gd name="connsiteX23" fmla="*/ 168925 w 981725"/>
              <a:gd name="connsiteY23" fmla="*/ 4027054 h 6613236"/>
              <a:gd name="connsiteX24" fmla="*/ 215106 w 981725"/>
              <a:gd name="connsiteY24" fmla="*/ 4174836 h 6613236"/>
              <a:gd name="connsiteX25" fmla="*/ 141215 w 981725"/>
              <a:gd name="connsiteY25" fmla="*/ 4433454 h 6613236"/>
              <a:gd name="connsiteX26" fmla="*/ 85797 w 981725"/>
              <a:gd name="connsiteY26" fmla="*/ 4682836 h 6613236"/>
              <a:gd name="connsiteX27" fmla="*/ 102989 w 981725"/>
              <a:gd name="connsiteY27" fmla="*/ 5033818 h 6613236"/>
              <a:gd name="connsiteX28" fmla="*/ 80511 w 981725"/>
              <a:gd name="connsiteY28" fmla="*/ 5297721 h 6613236"/>
              <a:gd name="connsiteX29" fmla="*/ 150452 w 981725"/>
              <a:gd name="connsiteY29" fmla="*/ 5440218 h 6613236"/>
              <a:gd name="connsiteX30" fmla="*/ 257337 w 981725"/>
              <a:gd name="connsiteY30" fmla="*/ 5498198 h 6613236"/>
              <a:gd name="connsiteX31" fmla="*/ 293001 w 981725"/>
              <a:gd name="connsiteY31" fmla="*/ 5619660 h 6613236"/>
              <a:gd name="connsiteX32" fmla="*/ 203307 w 981725"/>
              <a:gd name="connsiteY32" fmla="*/ 5710688 h 6613236"/>
              <a:gd name="connsiteX33" fmla="*/ 130698 w 981725"/>
              <a:gd name="connsiteY33" fmla="*/ 5735782 h 6613236"/>
              <a:gd name="connsiteX34" fmla="*/ 88414 w 981725"/>
              <a:gd name="connsiteY34" fmla="*/ 5719925 h 6613236"/>
              <a:gd name="connsiteX35" fmla="*/ 83235 w 981725"/>
              <a:gd name="connsiteY35" fmla="*/ 5785967 h 6613236"/>
              <a:gd name="connsiteX36" fmla="*/ 0 w 981725"/>
              <a:gd name="connsiteY36" fmla="*/ 5747581 h 6613236"/>
              <a:gd name="connsiteX37" fmla="*/ 11906 w 981725"/>
              <a:gd name="connsiteY37" fmla="*/ 5846618 h 6613236"/>
              <a:gd name="connsiteX38" fmla="*/ 48852 w 981725"/>
              <a:gd name="connsiteY38" fmla="*/ 5929745 h 6613236"/>
              <a:gd name="connsiteX39" fmla="*/ 244151 w 981725"/>
              <a:gd name="connsiteY39" fmla="*/ 6209506 h 6613236"/>
              <a:gd name="connsiteX40" fmla="*/ 310140 w 981725"/>
              <a:gd name="connsiteY40" fmla="*/ 6346717 h 6613236"/>
              <a:gd name="connsiteX41" fmla="*/ 401168 w 981725"/>
              <a:gd name="connsiteY41" fmla="*/ 6350614 h 6613236"/>
              <a:gd name="connsiteX42" fmla="*/ 372125 w 981725"/>
              <a:gd name="connsiteY42" fmla="*/ 6419273 h 6613236"/>
              <a:gd name="connsiteX43" fmla="*/ 323273 w 981725"/>
              <a:gd name="connsiteY43" fmla="*/ 6489213 h 6613236"/>
              <a:gd name="connsiteX44" fmla="*/ 279761 w 981725"/>
              <a:gd name="connsiteY44" fmla="*/ 6511636 h 6613236"/>
              <a:gd name="connsiteX45" fmla="*/ 180723 w 981725"/>
              <a:gd name="connsiteY45" fmla="*/ 6508967 h 6613236"/>
              <a:gd name="connsiteX46" fmla="*/ 261288 w 981725"/>
              <a:gd name="connsiteY46" fmla="*/ 6613236 h 661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81725" h="6613236">
                <a:moveTo>
                  <a:pt x="981725" y="0"/>
                </a:moveTo>
                <a:lnTo>
                  <a:pt x="944779" y="120073"/>
                </a:lnTo>
                <a:lnTo>
                  <a:pt x="824706" y="240145"/>
                </a:lnTo>
                <a:lnTo>
                  <a:pt x="621506" y="286327"/>
                </a:lnTo>
                <a:lnTo>
                  <a:pt x="492197" y="350982"/>
                </a:lnTo>
                <a:lnTo>
                  <a:pt x="446015" y="434109"/>
                </a:lnTo>
                <a:lnTo>
                  <a:pt x="501434" y="618836"/>
                </a:lnTo>
                <a:lnTo>
                  <a:pt x="575325" y="729673"/>
                </a:lnTo>
                <a:lnTo>
                  <a:pt x="575325" y="849745"/>
                </a:lnTo>
                <a:lnTo>
                  <a:pt x="566088" y="1099127"/>
                </a:lnTo>
                <a:lnTo>
                  <a:pt x="639979" y="1191491"/>
                </a:lnTo>
                <a:lnTo>
                  <a:pt x="741579" y="1311564"/>
                </a:lnTo>
                <a:lnTo>
                  <a:pt x="787761" y="1376218"/>
                </a:lnTo>
                <a:lnTo>
                  <a:pt x="760052" y="1551709"/>
                </a:lnTo>
                <a:lnTo>
                  <a:pt x="603034" y="2032000"/>
                </a:lnTo>
                <a:lnTo>
                  <a:pt x="409070" y="2641600"/>
                </a:lnTo>
                <a:lnTo>
                  <a:pt x="390597" y="2798618"/>
                </a:lnTo>
                <a:lnTo>
                  <a:pt x="335179" y="2918691"/>
                </a:lnTo>
                <a:lnTo>
                  <a:pt x="131979" y="3186545"/>
                </a:lnTo>
                <a:lnTo>
                  <a:pt x="30379" y="3325091"/>
                </a:lnTo>
                <a:lnTo>
                  <a:pt x="24400" y="3514997"/>
                </a:lnTo>
                <a:lnTo>
                  <a:pt x="13187" y="3562513"/>
                </a:lnTo>
                <a:lnTo>
                  <a:pt x="122743" y="3953164"/>
                </a:lnTo>
                <a:lnTo>
                  <a:pt x="168925" y="4027054"/>
                </a:lnTo>
                <a:lnTo>
                  <a:pt x="215106" y="4174836"/>
                </a:lnTo>
                <a:lnTo>
                  <a:pt x="141215" y="4433454"/>
                </a:lnTo>
                <a:lnTo>
                  <a:pt x="85797" y="4682836"/>
                </a:lnTo>
                <a:lnTo>
                  <a:pt x="102989" y="5033818"/>
                </a:lnTo>
                <a:lnTo>
                  <a:pt x="80511" y="5297721"/>
                </a:lnTo>
                <a:lnTo>
                  <a:pt x="150452" y="5440218"/>
                </a:lnTo>
                <a:lnTo>
                  <a:pt x="257337" y="5498198"/>
                </a:lnTo>
                <a:lnTo>
                  <a:pt x="293001" y="5619660"/>
                </a:lnTo>
                <a:lnTo>
                  <a:pt x="203307" y="5710688"/>
                </a:lnTo>
                <a:lnTo>
                  <a:pt x="130698" y="5735782"/>
                </a:lnTo>
                <a:lnTo>
                  <a:pt x="88414" y="5719925"/>
                </a:lnTo>
                <a:lnTo>
                  <a:pt x="83235" y="5785967"/>
                </a:lnTo>
                <a:lnTo>
                  <a:pt x="0" y="5747581"/>
                </a:lnTo>
                <a:lnTo>
                  <a:pt x="11906" y="5846618"/>
                </a:lnTo>
                <a:lnTo>
                  <a:pt x="48852" y="5929745"/>
                </a:lnTo>
                <a:lnTo>
                  <a:pt x="244151" y="6209506"/>
                </a:lnTo>
                <a:lnTo>
                  <a:pt x="310140" y="6346717"/>
                </a:lnTo>
                <a:lnTo>
                  <a:pt x="401168" y="6350614"/>
                </a:lnTo>
                <a:lnTo>
                  <a:pt x="372125" y="6419273"/>
                </a:lnTo>
                <a:lnTo>
                  <a:pt x="323273" y="6489213"/>
                </a:lnTo>
                <a:lnTo>
                  <a:pt x="279761" y="6511636"/>
                </a:lnTo>
                <a:lnTo>
                  <a:pt x="180723" y="6508967"/>
                </a:lnTo>
                <a:lnTo>
                  <a:pt x="261288" y="661323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61" name="הסבר מלבני 60"/>
          <p:cNvSpPr/>
          <p:nvPr/>
        </p:nvSpPr>
        <p:spPr>
          <a:xfrm>
            <a:off x="8010094" y="1012306"/>
            <a:ext cx="806400" cy="871392"/>
          </a:xfrm>
          <a:prstGeom prst="wedgeRectCallout">
            <a:avLst>
              <a:gd name="adj1" fmla="val -47547"/>
              <a:gd name="adj2" fmla="val 97650"/>
            </a:avLst>
          </a:prstGeom>
          <a:solidFill>
            <a:schemeClr val="accent5">
              <a:lumMod val="75000"/>
            </a:schemeClr>
          </a:solidFill>
          <a:ln w="22225">
            <a:solidFill>
              <a:schemeClr val="accent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שוק חצור הגלילית</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חניון  </a:t>
            </a:r>
          </a:p>
          <a:p>
            <a:pPr algn="ctr" fontAlgn="base">
              <a:spcBef>
                <a:spcPct val="0"/>
              </a:spcBef>
              <a:spcAft>
                <a:spcPct val="0"/>
              </a:spcAft>
            </a:pPr>
            <a:r>
              <a:rPr lang="he-IL" sz="1200" b="1" dirty="0" smtClean="0">
                <a:solidFill>
                  <a:prstClr val="white"/>
                </a:solidFill>
                <a:latin typeface="David" pitchFamily="34" charset="-79"/>
                <a:cs typeface="David" pitchFamily="34" charset="-79"/>
              </a:rPr>
              <a:t>פרטיות</a:t>
            </a:r>
            <a:endParaRPr lang="he-IL" sz="1200" b="1" dirty="0">
              <a:solidFill>
                <a:prstClr val="white"/>
              </a:solidFill>
              <a:latin typeface="David" pitchFamily="34" charset="-79"/>
              <a:cs typeface="David" pitchFamily="34" charset="-79"/>
            </a:endParaRPr>
          </a:p>
        </p:txBody>
      </p:sp>
      <p:sp>
        <p:nvSpPr>
          <p:cNvPr id="92" name="הסבר קווי 2 91"/>
          <p:cNvSpPr/>
          <p:nvPr/>
        </p:nvSpPr>
        <p:spPr>
          <a:xfrm>
            <a:off x="4644096" y="5963465"/>
            <a:ext cx="792000" cy="589188"/>
          </a:xfrm>
          <a:prstGeom prst="borderCallout2">
            <a:avLst>
              <a:gd name="adj1" fmla="val 368"/>
              <a:gd name="adj2" fmla="val 58275"/>
              <a:gd name="adj3" fmla="val -33061"/>
              <a:gd name="adj4" fmla="val 112644"/>
              <a:gd name="adj5" fmla="val -72008"/>
              <a:gd name="adj6" fmla="val 124645"/>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מח' קדרים</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וויסות</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שילוט</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62" name="אליפסה 61"/>
          <p:cNvSpPr/>
          <p:nvPr/>
        </p:nvSpPr>
        <p:spPr>
          <a:xfrm>
            <a:off x="8690183" y="1367626"/>
            <a:ext cx="396000" cy="288032"/>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200" b="1" dirty="0" smtClean="0">
                <a:solidFill>
                  <a:srgbClr val="1F497D">
                    <a:lumMod val="50000"/>
                  </a:srgbClr>
                </a:solidFill>
                <a:latin typeface="David" pitchFamily="34" charset="-79"/>
                <a:cs typeface="David" pitchFamily="34" charset="-79"/>
              </a:rPr>
              <a:t>250</a:t>
            </a:r>
            <a:endParaRPr lang="he-IL" sz="1200" b="1" dirty="0">
              <a:solidFill>
                <a:srgbClr val="1F497D">
                  <a:lumMod val="50000"/>
                </a:srgbClr>
              </a:solidFill>
              <a:latin typeface="David" pitchFamily="34" charset="-79"/>
              <a:cs typeface="David" pitchFamily="34" charset="-79"/>
            </a:endParaRPr>
          </a:p>
        </p:txBody>
      </p:sp>
      <p:sp>
        <p:nvSpPr>
          <p:cNvPr id="10" name="צורה חופשית 9"/>
          <p:cNvSpPr/>
          <p:nvPr/>
        </p:nvSpPr>
        <p:spPr>
          <a:xfrm>
            <a:off x="3559946" y="2104008"/>
            <a:ext cx="1502767" cy="2689934"/>
          </a:xfrm>
          <a:custGeom>
            <a:avLst/>
            <a:gdLst>
              <a:gd name="connsiteX0" fmla="*/ 1118586 w 1502767"/>
              <a:gd name="connsiteY0" fmla="*/ 0 h 2689934"/>
              <a:gd name="connsiteX1" fmla="*/ 1127464 w 1502767"/>
              <a:gd name="connsiteY1" fmla="*/ 213064 h 2689934"/>
              <a:gd name="connsiteX2" fmla="*/ 1154097 w 1502767"/>
              <a:gd name="connsiteY2" fmla="*/ 328474 h 2689934"/>
              <a:gd name="connsiteX3" fmla="*/ 1118586 w 1502767"/>
              <a:gd name="connsiteY3" fmla="*/ 363984 h 2689934"/>
              <a:gd name="connsiteX4" fmla="*/ 1242873 w 1502767"/>
              <a:gd name="connsiteY4" fmla="*/ 470516 h 2689934"/>
              <a:gd name="connsiteX5" fmla="*/ 1296139 w 1502767"/>
              <a:gd name="connsiteY5" fmla="*/ 603681 h 2689934"/>
              <a:gd name="connsiteX6" fmla="*/ 1358283 w 1502767"/>
              <a:gd name="connsiteY6" fmla="*/ 807868 h 2689934"/>
              <a:gd name="connsiteX7" fmla="*/ 1447060 w 1502767"/>
              <a:gd name="connsiteY7" fmla="*/ 1180730 h 2689934"/>
              <a:gd name="connsiteX8" fmla="*/ 1500326 w 1502767"/>
              <a:gd name="connsiteY8" fmla="*/ 1296140 h 2689934"/>
              <a:gd name="connsiteX9" fmla="*/ 1482571 w 1502767"/>
              <a:gd name="connsiteY9" fmla="*/ 1651246 h 2689934"/>
              <a:gd name="connsiteX10" fmla="*/ 1384916 w 1502767"/>
              <a:gd name="connsiteY10" fmla="*/ 1899821 h 2689934"/>
              <a:gd name="connsiteX11" fmla="*/ 1136341 w 1502767"/>
              <a:gd name="connsiteY11" fmla="*/ 1979720 h 2689934"/>
              <a:gd name="connsiteX12" fmla="*/ 985421 w 1502767"/>
              <a:gd name="connsiteY12" fmla="*/ 2015231 h 2689934"/>
              <a:gd name="connsiteX13" fmla="*/ 1020932 w 1502767"/>
              <a:gd name="connsiteY13" fmla="*/ 2157274 h 2689934"/>
              <a:gd name="connsiteX14" fmla="*/ 861134 w 1502767"/>
              <a:gd name="connsiteY14" fmla="*/ 2228295 h 2689934"/>
              <a:gd name="connsiteX15" fmla="*/ 683580 w 1502767"/>
              <a:gd name="connsiteY15" fmla="*/ 2246050 h 2689934"/>
              <a:gd name="connsiteX16" fmla="*/ 568171 w 1502767"/>
              <a:gd name="connsiteY16" fmla="*/ 2201662 h 2689934"/>
              <a:gd name="connsiteX17" fmla="*/ 275207 w 1502767"/>
              <a:gd name="connsiteY17" fmla="*/ 2325949 h 2689934"/>
              <a:gd name="connsiteX18" fmla="*/ 177553 w 1502767"/>
              <a:gd name="connsiteY18" fmla="*/ 2485747 h 2689934"/>
              <a:gd name="connsiteX19" fmla="*/ 97654 w 1502767"/>
              <a:gd name="connsiteY19" fmla="*/ 2627790 h 2689934"/>
              <a:gd name="connsiteX20" fmla="*/ 0 w 1502767"/>
              <a:gd name="connsiteY20" fmla="*/ 2689934 h 268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2767" h="2689934">
                <a:moveTo>
                  <a:pt x="1118586" y="0"/>
                </a:moveTo>
                <a:cubicBezTo>
                  <a:pt x="1120066" y="79159"/>
                  <a:pt x="1121546" y="158318"/>
                  <a:pt x="1127464" y="213064"/>
                </a:cubicBezTo>
                <a:cubicBezTo>
                  <a:pt x="1133382" y="267810"/>
                  <a:pt x="1155577" y="303321"/>
                  <a:pt x="1154097" y="328474"/>
                </a:cubicBezTo>
                <a:cubicBezTo>
                  <a:pt x="1152617" y="353627"/>
                  <a:pt x="1103790" y="340310"/>
                  <a:pt x="1118586" y="363984"/>
                </a:cubicBezTo>
                <a:cubicBezTo>
                  <a:pt x="1133382" y="387658"/>
                  <a:pt x="1213281" y="430567"/>
                  <a:pt x="1242873" y="470516"/>
                </a:cubicBezTo>
                <a:cubicBezTo>
                  <a:pt x="1272465" y="510465"/>
                  <a:pt x="1276904" y="547456"/>
                  <a:pt x="1296139" y="603681"/>
                </a:cubicBezTo>
                <a:cubicBezTo>
                  <a:pt x="1315374" y="659906"/>
                  <a:pt x="1333130" y="711693"/>
                  <a:pt x="1358283" y="807868"/>
                </a:cubicBezTo>
                <a:cubicBezTo>
                  <a:pt x="1383437" y="904043"/>
                  <a:pt x="1423386" y="1099351"/>
                  <a:pt x="1447060" y="1180730"/>
                </a:cubicBezTo>
                <a:cubicBezTo>
                  <a:pt x="1470734" y="1262109"/>
                  <a:pt x="1494408" y="1217721"/>
                  <a:pt x="1500326" y="1296140"/>
                </a:cubicBezTo>
                <a:cubicBezTo>
                  <a:pt x="1506245" y="1374559"/>
                  <a:pt x="1501806" y="1550633"/>
                  <a:pt x="1482571" y="1651246"/>
                </a:cubicBezTo>
                <a:cubicBezTo>
                  <a:pt x="1463336" y="1751860"/>
                  <a:pt x="1442621" y="1845075"/>
                  <a:pt x="1384916" y="1899821"/>
                </a:cubicBezTo>
                <a:cubicBezTo>
                  <a:pt x="1327211" y="1954567"/>
                  <a:pt x="1202924" y="1960485"/>
                  <a:pt x="1136341" y="1979720"/>
                </a:cubicBezTo>
                <a:cubicBezTo>
                  <a:pt x="1069758" y="1998955"/>
                  <a:pt x="1004656" y="1985639"/>
                  <a:pt x="985421" y="2015231"/>
                </a:cubicBezTo>
                <a:cubicBezTo>
                  <a:pt x="966186" y="2044823"/>
                  <a:pt x="1041646" y="2121763"/>
                  <a:pt x="1020932" y="2157274"/>
                </a:cubicBezTo>
                <a:cubicBezTo>
                  <a:pt x="1000218" y="2192785"/>
                  <a:pt x="917359" y="2213499"/>
                  <a:pt x="861134" y="2228295"/>
                </a:cubicBezTo>
                <a:cubicBezTo>
                  <a:pt x="804909" y="2243091"/>
                  <a:pt x="732407" y="2250489"/>
                  <a:pt x="683580" y="2246050"/>
                </a:cubicBezTo>
                <a:cubicBezTo>
                  <a:pt x="634753" y="2241611"/>
                  <a:pt x="636233" y="2188346"/>
                  <a:pt x="568171" y="2201662"/>
                </a:cubicBezTo>
                <a:cubicBezTo>
                  <a:pt x="500109" y="2214978"/>
                  <a:pt x="340310" y="2278602"/>
                  <a:pt x="275207" y="2325949"/>
                </a:cubicBezTo>
                <a:cubicBezTo>
                  <a:pt x="210104" y="2373296"/>
                  <a:pt x="207145" y="2435440"/>
                  <a:pt x="177553" y="2485747"/>
                </a:cubicBezTo>
                <a:cubicBezTo>
                  <a:pt x="147961" y="2536054"/>
                  <a:pt x="127246" y="2593759"/>
                  <a:pt x="97654" y="2627790"/>
                </a:cubicBezTo>
                <a:cubicBezTo>
                  <a:pt x="68062" y="2661821"/>
                  <a:pt x="34031" y="2675877"/>
                  <a:pt x="0" y="2689934"/>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96" name="מלבן מעוגל 95"/>
          <p:cNvSpPr/>
          <p:nvPr/>
        </p:nvSpPr>
        <p:spPr>
          <a:xfrm>
            <a:off x="4756632" y="2884353"/>
            <a:ext cx="360000"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866</a:t>
            </a:r>
            <a:endParaRPr lang="he-IL" b="1" kern="0" dirty="0" smtClean="0">
              <a:solidFill>
                <a:srgbClr val="C00000"/>
              </a:solidFill>
            </a:endParaRPr>
          </a:p>
        </p:txBody>
      </p:sp>
      <p:sp>
        <p:nvSpPr>
          <p:cNvPr id="97" name="מלבן מעוגל 96"/>
          <p:cNvSpPr/>
          <p:nvPr/>
        </p:nvSpPr>
        <p:spPr>
          <a:xfrm>
            <a:off x="3779952" y="4242653"/>
            <a:ext cx="360000"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866</a:t>
            </a:r>
            <a:endParaRPr lang="he-IL" b="1" kern="0" dirty="0" smtClean="0">
              <a:solidFill>
                <a:srgbClr val="C00000"/>
              </a:solidFill>
            </a:endParaRPr>
          </a:p>
        </p:txBody>
      </p:sp>
      <p:sp>
        <p:nvSpPr>
          <p:cNvPr id="98" name="מלבן מעוגל 97"/>
          <p:cNvSpPr/>
          <p:nvPr/>
        </p:nvSpPr>
        <p:spPr>
          <a:xfrm>
            <a:off x="1128004" y="4581128"/>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85</a:t>
            </a:r>
            <a:endParaRPr lang="he-IL" b="1" kern="0" dirty="0" smtClean="0">
              <a:solidFill>
                <a:srgbClr val="C00000"/>
              </a:solidFill>
            </a:endParaRPr>
          </a:p>
        </p:txBody>
      </p:sp>
      <p:sp>
        <p:nvSpPr>
          <p:cNvPr id="101" name="מלבן מעוגל 100"/>
          <p:cNvSpPr/>
          <p:nvPr/>
        </p:nvSpPr>
        <p:spPr>
          <a:xfrm>
            <a:off x="3218054" y="4653136"/>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85</a:t>
            </a:r>
            <a:endParaRPr lang="he-IL" b="1" kern="0" dirty="0" smtClean="0">
              <a:solidFill>
                <a:srgbClr val="C00000"/>
              </a:solidFill>
            </a:endParaRPr>
          </a:p>
        </p:txBody>
      </p:sp>
      <p:sp>
        <p:nvSpPr>
          <p:cNvPr id="102" name="מלבן מעוגל 101"/>
          <p:cNvSpPr/>
          <p:nvPr/>
        </p:nvSpPr>
        <p:spPr>
          <a:xfrm>
            <a:off x="4756632" y="5651222"/>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85</a:t>
            </a:r>
            <a:endParaRPr lang="he-IL" b="1" kern="0" dirty="0" smtClean="0">
              <a:solidFill>
                <a:srgbClr val="C00000"/>
              </a:solidFill>
            </a:endParaRPr>
          </a:p>
        </p:txBody>
      </p:sp>
      <p:sp>
        <p:nvSpPr>
          <p:cNvPr id="103" name="מלבן מעוגל 102"/>
          <p:cNvSpPr/>
          <p:nvPr/>
        </p:nvSpPr>
        <p:spPr>
          <a:xfrm>
            <a:off x="6587519" y="5719673"/>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85</a:t>
            </a:r>
            <a:endParaRPr lang="he-IL" b="1" kern="0" dirty="0" smtClean="0">
              <a:solidFill>
                <a:srgbClr val="C00000"/>
              </a:solidFill>
            </a:endParaRPr>
          </a:p>
        </p:txBody>
      </p:sp>
      <p:sp>
        <p:nvSpPr>
          <p:cNvPr id="104" name="מלבן מעוגל 103"/>
          <p:cNvSpPr/>
          <p:nvPr/>
        </p:nvSpPr>
        <p:spPr>
          <a:xfrm>
            <a:off x="7701912" y="5969630"/>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90</a:t>
            </a:r>
            <a:endParaRPr lang="he-IL" b="1" kern="0" dirty="0" smtClean="0">
              <a:solidFill>
                <a:srgbClr val="C00000"/>
              </a:solidFill>
            </a:endParaRPr>
          </a:p>
        </p:txBody>
      </p:sp>
      <p:sp>
        <p:nvSpPr>
          <p:cNvPr id="105" name="מלבן מעוגל 104"/>
          <p:cNvSpPr/>
          <p:nvPr/>
        </p:nvSpPr>
        <p:spPr>
          <a:xfrm>
            <a:off x="7747229" y="4185104"/>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90</a:t>
            </a:r>
            <a:endParaRPr lang="he-IL" b="1" kern="0" dirty="0" smtClean="0">
              <a:solidFill>
                <a:srgbClr val="C00000"/>
              </a:solidFill>
            </a:endParaRPr>
          </a:p>
        </p:txBody>
      </p:sp>
      <p:sp>
        <p:nvSpPr>
          <p:cNvPr id="106" name="מלבן מעוגל 105"/>
          <p:cNvSpPr/>
          <p:nvPr/>
        </p:nvSpPr>
        <p:spPr>
          <a:xfrm>
            <a:off x="6569387" y="3892015"/>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89</a:t>
            </a:r>
            <a:endParaRPr lang="he-IL" b="1" kern="0" dirty="0" smtClean="0">
              <a:solidFill>
                <a:srgbClr val="C00000"/>
              </a:solidFill>
            </a:endParaRPr>
          </a:p>
        </p:txBody>
      </p:sp>
      <p:sp>
        <p:nvSpPr>
          <p:cNvPr id="108" name="מלבן מעוגל 107"/>
          <p:cNvSpPr/>
          <p:nvPr/>
        </p:nvSpPr>
        <p:spPr>
          <a:xfrm>
            <a:off x="5241208" y="1899701"/>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89</a:t>
            </a:r>
            <a:endParaRPr lang="he-IL" b="1" kern="0" dirty="0" smtClean="0">
              <a:solidFill>
                <a:srgbClr val="C00000"/>
              </a:solidFill>
            </a:endParaRPr>
          </a:p>
        </p:txBody>
      </p:sp>
      <p:sp>
        <p:nvSpPr>
          <p:cNvPr id="109" name="מלבן מעוגל 108"/>
          <p:cNvSpPr/>
          <p:nvPr/>
        </p:nvSpPr>
        <p:spPr>
          <a:xfrm>
            <a:off x="3952164" y="648438"/>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89</a:t>
            </a:r>
            <a:endParaRPr lang="he-IL" b="1" kern="0" dirty="0" smtClean="0">
              <a:solidFill>
                <a:srgbClr val="C00000"/>
              </a:solidFill>
            </a:endParaRPr>
          </a:p>
        </p:txBody>
      </p:sp>
      <p:sp>
        <p:nvSpPr>
          <p:cNvPr id="110" name="מלבן מעוגל 109"/>
          <p:cNvSpPr/>
          <p:nvPr/>
        </p:nvSpPr>
        <p:spPr>
          <a:xfrm>
            <a:off x="2551740" y="860509"/>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89</a:t>
            </a:r>
            <a:endParaRPr lang="he-IL" b="1" kern="0" dirty="0" smtClean="0">
              <a:solidFill>
                <a:srgbClr val="C00000"/>
              </a:solidFill>
            </a:endParaRPr>
          </a:p>
        </p:txBody>
      </p:sp>
      <p:sp>
        <p:nvSpPr>
          <p:cNvPr id="11" name="צורה חופשית 10"/>
          <p:cNvSpPr/>
          <p:nvPr/>
        </p:nvSpPr>
        <p:spPr>
          <a:xfrm>
            <a:off x="5894772" y="2006353"/>
            <a:ext cx="603681" cy="684749"/>
          </a:xfrm>
          <a:custGeom>
            <a:avLst/>
            <a:gdLst>
              <a:gd name="connsiteX0" fmla="*/ 0 w 523782"/>
              <a:gd name="connsiteY0" fmla="*/ 0 h 622605"/>
              <a:gd name="connsiteX1" fmla="*/ 97654 w 523782"/>
              <a:gd name="connsiteY1" fmla="*/ 133165 h 622605"/>
              <a:gd name="connsiteX2" fmla="*/ 195309 w 523782"/>
              <a:gd name="connsiteY2" fmla="*/ 213064 h 622605"/>
              <a:gd name="connsiteX3" fmla="*/ 177553 w 523782"/>
              <a:gd name="connsiteY3" fmla="*/ 328474 h 622605"/>
              <a:gd name="connsiteX4" fmla="*/ 195309 w 523782"/>
              <a:gd name="connsiteY4" fmla="*/ 408373 h 622605"/>
              <a:gd name="connsiteX5" fmla="*/ 239697 w 523782"/>
              <a:gd name="connsiteY5" fmla="*/ 470517 h 622605"/>
              <a:gd name="connsiteX6" fmla="*/ 266330 w 523782"/>
              <a:gd name="connsiteY6" fmla="*/ 514905 h 622605"/>
              <a:gd name="connsiteX7" fmla="*/ 355107 w 523782"/>
              <a:gd name="connsiteY7" fmla="*/ 514905 h 622605"/>
              <a:gd name="connsiteX8" fmla="*/ 337351 w 523782"/>
              <a:gd name="connsiteY8" fmla="*/ 559293 h 622605"/>
              <a:gd name="connsiteX9" fmla="*/ 372862 w 523782"/>
              <a:gd name="connsiteY9" fmla="*/ 612559 h 622605"/>
              <a:gd name="connsiteX10" fmla="*/ 435006 w 523782"/>
              <a:gd name="connsiteY10" fmla="*/ 621437 h 622605"/>
              <a:gd name="connsiteX11" fmla="*/ 488272 w 523782"/>
              <a:gd name="connsiteY11" fmla="*/ 612559 h 622605"/>
              <a:gd name="connsiteX12" fmla="*/ 523782 w 523782"/>
              <a:gd name="connsiteY12" fmla="*/ 532660 h 622605"/>
              <a:gd name="connsiteX0" fmla="*/ 0 w 603681"/>
              <a:gd name="connsiteY0" fmla="*/ 0 h 684749"/>
              <a:gd name="connsiteX1" fmla="*/ 177553 w 603681"/>
              <a:gd name="connsiteY1" fmla="*/ 195309 h 684749"/>
              <a:gd name="connsiteX2" fmla="*/ 275208 w 603681"/>
              <a:gd name="connsiteY2" fmla="*/ 275208 h 684749"/>
              <a:gd name="connsiteX3" fmla="*/ 257452 w 603681"/>
              <a:gd name="connsiteY3" fmla="*/ 390618 h 684749"/>
              <a:gd name="connsiteX4" fmla="*/ 275208 w 603681"/>
              <a:gd name="connsiteY4" fmla="*/ 470517 h 684749"/>
              <a:gd name="connsiteX5" fmla="*/ 319596 w 603681"/>
              <a:gd name="connsiteY5" fmla="*/ 532661 h 684749"/>
              <a:gd name="connsiteX6" fmla="*/ 346229 w 603681"/>
              <a:gd name="connsiteY6" fmla="*/ 577049 h 684749"/>
              <a:gd name="connsiteX7" fmla="*/ 435006 w 603681"/>
              <a:gd name="connsiteY7" fmla="*/ 577049 h 684749"/>
              <a:gd name="connsiteX8" fmla="*/ 417250 w 603681"/>
              <a:gd name="connsiteY8" fmla="*/ 621437 h 684749"/>
              <a:gd name="connsiteX9" fmla="*/ 452761 w 603681"/>
              <a:gd name="connsiteY9" fmla="*/ 674703 h 684749"/>
              <a:gd name="connsiteX10" fmla="*/ 514905 w 603681"/>
              <a:gd name="connsiteY10" fmla="*/ 683581 h 684749"/>
              <a:gd name="connsiteX11" fmla="*/ 568171 w 603681"/>
              <a:gd name="connsiteY11" fmla="*/ 674703 h 684749"/>
              <a:gd name="connsiteX12" fmla="*/ 603681 w 603681"/>
              <a:gd name="connsiteY12" fmla="*/ 594804 h 68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3681" h="684749">
                <a:moveTo>
                  <a:pt x="0" y="0"/>
                </a:moveTo>
                <a:cubicBezTo>
                  <a:pt x="32551" y="48827"/>
                  <a:pt x="131685" y="149441"/>
                  <a:pt x="177553" y="195309"/>
                </a:cubicBezTo>
                <a:cubicBezTo>
                  <a:pt x="223421" y="241177"/>
                  <a:pt x="261892" y="242657"/>
                  <a:pt x="275208" y="275208"/>
                </a:cubicBezTo>
                <a:cubicBezTo>
                  <a:pt x="288524" y="307759"/>
                  <a:pt x="257452" y="358067"/>
                  <a:pt x="257452" y="390618"/>
                </a:cubicBezTo>
                <a:cubicBezTo>
                  <a:pt x="257452" y="423169"/>
                  <a:pt x="264851" y="446843"/>
                  <a:pt x="275208" y="470517"/>
                </a:cubicBezTo>
                <a:cubicBezTo>
                  <a:pt x="285565" y="494191"/>
                  <a:pt x="307759" y="514906"/>
                  <a:pt x="319596" y="532661"/>
                </a:cubicBezTo>
                <a:cubicBezTo>
                  <a:pt x="331433" y="550416"/>
                  <a:pt x="326994" y="569651"/>
                  <a:pt x="346229" y="577049"/>
                </a:cubicBezTo>
                <a:cubicBezTo>
                  <a:pt x="365464" y="584447"/>
                  <a:pt x="423169" y="569651"/>
                  <a:pt x="435006" y="577049"/>
                </a:cubicBezTo>
                <a:cubicBezTo>
                  <a:pt x="446843" y="584447"/>
                  <a:pt x="414291" y="605161"/>
                  <a:pt x="417250" y="621437"/>
                </a:cubicBezTo>
                <a:cubicBezTo>
                  <a:pt x="420209" y="637713"/>
                  <a:pt x="436485" y="664346"/>
                  <a:pt x="452761" y="674703"/>
                </a:cubicBezTo>
                <a:cubicBezTo>
                  <a:pt x="469037" y="685060"/>
                  <a:pt x="495670" y="683581"/>
                  <a:pt x="514905" y="683581"/>
                </a:cubicBezTo>
                <a:cubicBezTo>
                  <a:pt x="534140" y="683581"/>
                  <a:pt x="553375" y="689499"/>
                  <a:pt x="568171" y="674703"/>
                </a:cubicBezTo>
                <a:cubicBezTo>
                  <a:pt x="582967" y="659907"/>
                  <a:pt x="593324" y="627355"/>
                  <a:pt x="603681" y="594804"/>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1" name="מלבן מעוגל 110"/>
          <p:cNvSpPr/>
          <p:nvPr/>
        </p:nvSpPr>
        <p:spPr>
          <a:xfrm>
            <a:off x="6099956" y="2352843"/>
            <a:ext cx="360000"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000" b="1" kern="0" dirty="0" smtClean="0">
                <a:solidFill>
                  <a:srgbClr val="C00000"/>
                </a:solidFill>
              </a:rPr>
              <a:t>8600</a:t>
            </a:r>
            <a:endParaRPr lang="he-IL" sz="1200" b="1" kern="0" dirty="0" smtClean="0">
              <a:solidFill>
                <a:srgbClr val="C00000"/>
              </a:solidFill>
            </a:endParaRPr>
          </a:p>
        </p:txBody>
      </p:sp>
      <p:sp>
        <p:nvSpPr>
          <p:cNvPr id="112" name="הסבר קווי 2 111"/>
          <p:cNvSpPr/>
          <p:nvPr/>
        </p:nvSpPr>
        <p:spPr>
          <a:xfrm>
            <a:off x="6569386" y="1902384"/>
            <a:ext cx="882933" cy="432000"/>
          </a:xfrm>
          <a:prstGeom prst="borderCallout2">
            <a:avLst>
              <a:gd name="adj1" fmla="val 44597"/>
              <a:gd name="adj2" fmla="val -2037"/>
              <a:gd name="adj3" fmla="val 40363"/>
              <a:gd name="adj4" fmla="val -38593"/>
              <a:gd name="adj5" fmla="val 38203"/>
              <a:gd name="adj6" fmla="val -67815"/>
            </a:avLst>
          </a:prstGeom>
          <a:solidFill>
            <a:srgbClr val="C00000"/>
          </a:solidFill>
          <a:ln w="12700">
            <a:solidFill>
              <a:schemeClr val="tx1">
                <a:lumMod val="95000"/>
                <a:lumOff val="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fontAlgn="base">
              <a:spcBef>
                <a:spcPct val="0"/>
              </a:spcBef>
              <a:spcAft>
                <a:spcPct val="0"/>
              </a:spcAft>
            </a:pPr>
            <a:r>
              <a:rPr lang="he-IL" sz="1200" b="1" u="sng"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צומת עין זיתים</a:t>
            </a:r>
          </a:p>
          <a:p>
            <a:pPr algn="ctr" fontAlgn="base">
              <a:spcBef>
                <a:spcPct val="0"/>
              </a:spcBef>
              <a:spcAft>
                <a:spcPct val="0"/>
              </a:spcAft>
            </a:pPr>
            <a:r>
              <a:rPr lang="he-IL" sz="1200"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נקודת חסימה</a:t>
            </a:r>
            <a:endParaRPr lang="he-IL" sz="1200"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12" name="אליפסה 11"/>
          <p:cNvSpPr/>
          <p:nvPr/>
        </p:nvSpPr>
        <p:spPr>
          <a:xfrm>
            <a:off x="2305172" y="4507983"/>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3" name="אליפסה 112"/>
          <p:cNvSpPr/>
          <p:nvPr/>
        </p:nvSpPr>
        <p:spPr>
          <a:xfrm>
            <a:off x="3541611" y="4748942"/>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4" name="אליפסה 113"/>
          <p:cNvSpPr/>
          <p:nvPr/>
        </p:nvSpPr>
        <p:spPr>
          <a:xfrm>
            <a:off x="5569724" y="5517889"/>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5" name="אליפסה 114"/>
          <p:cNvSpPr/>
          <p:nvPr/>
        </p:nvSpPr>
        <p:spPr>
          <a:xfrm>
            <a:off x="7747229" y="5287344"/>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6" name="אליפסה 115"/>
          <p:cNvSpPr/>
          <p:nvPr/>
        </p:nvSpPr>
        <p:spPr>
          <a:xfrm>
            <a:off x="7670576" y="3564024"/>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7" name="אליפסה 116"/>
          <p:cNvSpPr/>
          <p:nvPr/>
        </p:nvSpPr>
        <p:spPr>
          <a:xfrm>
            <a:off x="5846418" y="1995948"/>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8" name="אליפסה 117"/>
          <p:cNvSpPr/>
          <p:nvPr/>
        </p:nvSpPr>
        <p:spPr>
          <a:xfrm>
            <a:off x="3503181" y="279455"/>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9" name="אליפסה 118"/>
          <p:cNvSpPr/>
          <p:nvPr/>
        </p:nvSpPr>
        <p:spPr>
          <a:xfrm>
            <a:off x="3258917" y="324455"/>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20" name="אליפסה 119"/>
          <p:cNvSpPr/>
          <p:nvPr/>
        </p:nvSpPr>
        <p:spPr>
          <a:xfrm>
            <a:off x="4691308" y="557661"/>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21" name="אליפסה 120"/>
          <p:cNvSpPr/>
          <p:nvPr/>
        </p:nvSpPr>
        <p:spPr>
          <a:xfrm>
            <a:off x="6485051" y="2565788"/>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22" name="אליפסה 121"/>
          <p:cNvSpPr/>
          <p:nvPr/>
        </p:nvSpPr>
        <p:spPr>
          <a:xfrm>
            <a:off x="5653552" y="783438"/>
            <a:ext cx="96708" cy="90000"/>
          </a:xfrm>
          <a:prstGeom prst="ellipse">
            <a:avLst/>
          </a:prstGeom>
          <a:solidFill>
            <a:srgbClr val="FF0000"/>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3" name="צורה חופשית 12"/>
          <p:cNvSpPr/>
          <p:nvPr/>
        </p:nvSpPr>
        <p:spPr>
          <a:xfrm>
            <a:off x="5576905" y="5592932"/>
            <a:ext cx="248819" cy="1313895"/>
          </a:xfrm>
          <a:custGeom>
            <a:avLst/>
            <a:gdLst>
              <a:gd name="connsiteX0" fmla="*/ 51538 w 248819"/>
              <a:gd name="connsiteY0" fmla="*/ 0 h 1260629"/>
              <a:gd name="connsiteX1" fmla="*/ 78171 w 248819"/>
              <a:gd name="connsiteY1" fmla="*/ 239697 h 1260629"/>
              <a:gd name="connsiteX2" fmla="*/ 237969 w 248819"/>
              <a:gd name="connsiteY2" fmla="*/ 443884 h 1260629"/>
              <a:gd name="connsiteX3" fmla="*/ 211336 w 248819"/>
              <a:gd name="connsiteY3" fmla="*/ 870012 h 1260629"/>
              <a:gd name="connsiteX4" fmla="*/ 24905 w 248819"/>
              <a:gd name="connsiteY4" fmla="*/ 1029810 h 1260629"/>
              <a:gd name="connsiteX5" fmla="*/ 7149 w 248819"/>
              <a:gd name="connsiteY5" fmla="*/ 1260629 h 1260629"/>
              <a:gd name="connsiteX0" fmla="*/ 60416 w 248819"/>
              <a:gd name="connsiteY0" fmla="*/ 0 h 1313895"/>
              <a:gd name="connsiteX1" fmla="*/ 78171 w 248819"/>
              <a:gd name="connsiteY1" fmla="*/ 292963 h 1313895"/>
              <a:gd name="connsiteX2" fmla="*/ 237969 w 248819"/>
              <a:gd name="connsiteY2" fmla="*/ 497150 h 1313895"/>
              <a:gd name="connsiteX3" fmla="*/ 211336 w 248819"/>
              <a:gd name="connsiteY3" fmla="*/ 923278 h 1313895"/>
              <a:gd name="connsiteX4" fmla="*/ 24905 w 248819"/>
              <a:gd name="connsiteY4" fmla="*/ 1083076 h 1313895"/>
              <a:gd name="connsiteX5" fmla="*/ 7149 w 248819"/>
              <a:gd name="connsiteY5" fmla="*/ 1313895 h 131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819" h="1313895">
                <a:moveTo>
                  <a:pt x="60416" y="0"/>
                </a:moveTo>
                <a:cubicBezTo>
                  <a:pt x="58196" y="82858"/>
                  <a:pt x="48579" y="210105"/>
                  <a:pt x="78171" y="292963"/>
                </a:cubicBezTo>
                <a:cubicBezTo>
                  <a:pt x="107763" y="375821"/>
                  <a:pt x="215775" y="392098"/>
                  <a:pt x="237969" y="497150"/>
                </a:cubicBezTo>
                <a:cubicBezTo>
                  <a:pt x="260163" y="602202"/>
                  <a:pt x="246847" y="825624"/>
                  <a:pt x="211336" y="923278"/>
                </a:cubicBezTo>
                <a:cubicBezTo>
                  <a:pt x="175825" y="1020932"/>
                  <a:pt x="58936" y="1017973"/>
                  <a:pt x="24905" y="1083076"/>
                </a:cubicBezTo>
                <a:cubicBezTo>
                  <a:pt x="-9126" y="1148179"/>
                  <a:pt x="-989" y="1231037"/>
                  <a:pt x="7149" y="1313895"/>
                </a:cubicBezTo>
              </a:path>
            </a:pathLst>
          </a:cu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23" name="מלבן מעוגל 122"/>
          <p:cNvSpPr/>
          <p:nvPr/>
        </p:nvSpPr>
        <p:spPr>
          <a:xfrm>
            <a:off x="5457208" y="6597127"/>
            <a:ext cx="292912" cy="180000"/>
          </a:xfrm>
          <a:prstGeom prst="roundRect">
            <a:avLst/>
          </a:prstGeom>
          <a:solidFill>
            <a:sysClr val="window" lastClr="FFFFFF"/>
          </a:solidFill>
          <a:ln w="25400" cap="flat" cmpd="sng" algn="ctr">
            <a:solidFill>
              <a:srgbClr val="C00000"/>
            </a:solidFill>
            <a:prstDash val="solid"/>
          </a:ln>
          <a:effectLst/>
        </p:spPr>
        <p:txBody>
          <a:bodyPr lIns="36000" tIns="36000" rIns="36000" bIns="36000" rtlCol="1" anchor="ctr"/>
          <a:lstStyle/>
          <a:p>
            <a:pPr algn="ctr">
              <a:defRPr/>
            </a:pPr>
            <a:r>
              <a:rPr lang="en-US" sz="1200" b="1" kern="0" dirty="0" smtClean="0">
                <a:solidFill>
                  <a:srgbClr val="C00000"/>
                </a:solidFill>
              </a:rPr>
              <a:t>65</a:t>
            </a:r>
            <a:endParaRPr lang="he-IL" b="1" kern="0" dirty="0" smtClean="0">
              <a:solidFill>
                <a:srgbClr val="C00000"/>
              </a:solidFill>
            </a:endParaRPr>
          </a:p>
        </p:txBody>
      </p:sp>
    </p:spTree>
    <p:extLst>
      <p:ext uri="{BB962C8B-B14F-4D97-AF65-F5344CB8AC3E}">
        <p14:creationId xmlns:p14="http://schemas.microsoft.com/office/powerpoint/2010/main" val="337446734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981077" y="7242"/>
            <a:ext cx="8199435" cy="6850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צורה חופשית 4"/>
          <p:cNvSpPr/>
          <p:nvPr/>
        </p:nvSpPr>
        <p:spPr>
          <a:xfrm>
            <a:off x="5275262" y="3419475"/>
            <a:ext cx="181095" cy="762000"/>
          </a:xfrm>
          <a:custGeom>
            <a:avLst/>
            <a:gdLst>
              <a:gd name="connsiteX0" fmla="*/ 0 w 181095"/>
              <a:gd name="connsiteY0" fmla="*/ 762000 h 762000"/>
              <a:gd name="connsiteX1" fmla="*/ 57150 w 181095"/>
              <a:gd name="connsiteY1" fmla="*/ 723900 h 762000"/>
              <a:gd name="connsiteX2" fmla="*/ 47625 w 181095"/>
              <a:gd name="connsiteY2" fmla="*/ 590550 h 762000"/>
              <a:gd name="connsiteX3" fmla="*/ 142875 w 181095"/>
              <a:gd name="connsiteY3" fmla="*/ 466725 h 762000"/>
              <a:gd name="connsiteX4" fmla="*/ 180975 w 181095"/>
              <a:gd name="connsiteY4" fmla="*/ 333375 h 762000"/>
              <a:gd name="connsiteX5" fmla="*/ 152400 w 181095"/>
              <a:gd name="connsiteY5" fmla="*/ 219075 h 762000"/>
              <a:gd name="connsiteX6" fmla="*/ 85725 w 181095"/>
              <a:gd name="connsiteY6" fmla="*/ 142875 h 762000"/>
              <a:gd name="connsiteX7" fmla="*/ 104775 w 181095"/>
              <a:gd name="connsiteY7" fmla="*/ 38100 h 762000"/>
              <a:gd name="connsiteX8" fmla="*/ 114300 w 181095"/>
              <a:gd name="connsiteY8" fmla="*/ 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95" h="762000">
                <a:moveTo>
                  <a:pt x="0" y="762000"/>
                </a:moveTo>
                <a:cubicBezTo>
                  <a:pt x="24606" y="757237"/>
                  <a:pt x="49212" y="752475"/>
                  <a:pt x="57150" y="723900"/>
                </a:cubicBezTo>
                <a:cubicBezTo>
                  <a:pt x="65088" y="695325"/>
                  <a:pt x="33338" y="633412"/>
                  <a:pt x="47625" y="590550"/>
                </a:cubicBezTo>
                <a:cubicBezTo>
                  <a:pt x="61912" y="547688"/>
                  <a:pt x="120650" y="509587"/>
                  <a:pt x="142875" y="466725"/>
                </a:cubicBezTo>
                <a:cubicBezTo>
                  <a:pt x="165100" y="423863"/>
                  <a:pt x="179388" y="374650"/>
                  <a:pt x="180975" y="333375"/>
                </a:cubicBezTo>
                <a:cubicBezTo>
                  <a:pt x="182562" y="292100"/>
                  <a:pt x="168275" y="250825"/>
                  <a:pt x="152400" y="219075"/>
                </a:cubicBezTo>
                <a:cubicBezTo>
                  <a:pt x="136525" y="187325"/>
                  <a:pt x="93663" y="173038"/>
                  <a:pt x="85725" y="142875"/>
                </a:cubicBezTo>
                <a:cubicBezTo>
                  <a:pt x="77787" y="112712"/>
                  <a:pt x="100013" y="61912"/>
                  <a:pt x="104775" y="38100"/>
                </a:cubicBezTo>
                <a:cubicBezTo>
                  <a:pt x="109537" y="14288"/>
                  <a:pt x="111918" y="7144"/>
                  <a:pt x="114300" y="0"/>
                </a:cubicBezTo>
              </a:path>
            </a:pathLst>
          </a:custGeom>
          <a:ln w="5715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12" name="צורה חופשית 11"/>
          <p:cNvSpPr/>
          <p:nvPr/>
        </p:nvSpPr>
        <p:spPr>
          <a:xfrm>
            <a:off x="3522662" y="2943225"/>
            <a:ext cx="219075" cy="67084"/>
          </a:xfrm>
          <a:custGeom>
            <a:avLst/>
            <a:gdLst>
              <a:gd name="connsiteX0" fmla="*/ 0 w 219075"/>
              <a:gd name="connsiteY0" fmla="*/ 0 h 67084"/>
              <a:gd name="connsiteX1" fmla="*/ 95250 w 219075"/>
              <a:gd name="connsiteY1" fmla="*/ 57150 h 67084"/>
              <a:gd name="connsiteX2" fmla="*/ 219075 w 219075"/>
              <a:gd name="connsiteY2" fmla="*/ 66675 h 67084"/>
            </a:gdLst>
            <a:ahLst/>
            <a:cxnLst>
              <a:cxn ang="0">
                <a:pos x="connsiteX0" y="connsiteY0"/>
              </a:cxn>
              <a:cxn ang="0">
                <a:pos x="connsiteX1" y="connsiteY1"/>
              </a:cxn>
              <a:cxn ang="0">
                <a:pos x="connsiteX2" y="connsiteY2"/>
              </a:cxn>
            </a:cxnLst>
            <a:rect l="l" t="t" r="r" b="b"/>
            <a:pathLst>
              <a:path w="219075" h="67084">
                <a:moveTo>
                  <a:pt x="0" y="0"/>
                </a:moveTo>
                <a:cubicBezTo>
                  <a:pt x="29369" y="23019"/>
                  <a:pt x="58738" y="46038"/>
                  <a:pt x="95250" y="57150"/>
                </a:cubicBezTo>
                <a:cubicBezTo>
                  <a:pt x="131762" y="68262"/>
                  <a:pt x="175418" y="67468"/>
                  <a:pt x="219075" y="66675"/>
                </a:cubicBezTo>
              </a:path>
            </a:pathLst>
          </a:custGeom>
          <a:ln w="5715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13" name="צורה חופשית 12"/>
          <p:cNvSpPr/>
          <p:nvPr/>
        </p:nvSpPr>
        <p:spPr>
          <a:xfrm>
            <a:off x="3998912" y="3044916"/>
            <a:ext cx="1390650" cy="486509"/>
          </a:xfrm>
          <a:custGeom>
            <a:avLst/>
            <a:gdLst>
              <a:gd name="connsiteX0" fmla="*/ 0 w 1390650"/>
              <a:gd name="connsiteY0" fmla="*/ 22134 h 486509"/>
              <a:gd name="connsiteX1" fmla="*/ 114300 w 1390650"/>
              <a:gd name="connsiteY1" fmla="*/ 3084 h 486509"/>
              <a:gd name="connsiteX2" fmla="*/ 314325 w 1390650"/>
              <a:gd name="connsiteY2" fmla="*/ 79284 h 486509"/>
              <a:gd name="connsiteX3" fmla="*/ 457200 w 1390650"/>
              <a:gd name="connsiteY3" fmla="*/ 155484 h 486509"/>
              <a:gd name="connsiteX4" fmla="*/ 609600 w 1390650"/>
              <a:gd name="connsiteY4" fmla="*/ 203109 h 486509"/>
              <a:gd name="connsiteX5" fmla="*/ 771525 w 1390650"/>
              <a:gd name="connsiteY5" fmla="*/ 374559 h 486509"/>
              <a:gd name="connsiteX6" fmla="*/ 962025 w 1390650"/>
              <a:gd name="connsiteY6" fmla="*/ 469809 h 486509"/>
              <a:gd name="connsiteX7" fmla="*/ 1200150 w 1390650"/>
              <a:gd name="connsiteY7" fmla="*/ 479334 h 486509"/>
              <a:gd name="connsiteX8" fmla="*/ 1323975 w 1390650"/>
              <a:gd name="connsiteY8" fmla="*/ 393609 h 486509"/>
              <a:gd name="connsiteX9" fmla="*/ 1390650 w 1390650"/>
              <a:gd name="connsiteY9" fmla="*/ 374559 h 48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0650" h="486509">
                <a:moveTo>
                  <a:pt x="0" y="22134"/>
                </a:moveTo>
                <a:cubicBezTo>
                  <a:pt x="30956" y="7846"/>
                  <a:pt x="61913" y="-6441"/>
                  <a:pt x="114300" y="3084"/>
                </a:cubicBezTo>
                <a:cubicBezTo>
                  <a:pt x="166687" y="12609"/>
                  <a:pt x="257175" y="53884"/>
                  <a:pt x="314325" y="79284"/>
                </a:cubicBezTo>
                <a:cubicBezTo>
                  <a:pt x="371475" y="104684"/>
                  <a:pt x="407988" y="134847"/>
                  <a:pt x="457200" y="155484"/>
                </a:cubicBezTo>
                <a:cubicBezTo>
                  <a:pt x="506412" y="176121"/>
                  <a:pt x="557213" y="166597"/>
                  <a:pt x="609600" y="203109"/>
                </a:cubicBezTo>
                <a:cubicBezTo>
                  <a:pt x="661987" y="239621"/>
                  <a:pt x="712788" y="330109"/>
                  <a:pt x="771525" y="374559"/>
                </a:cubicBezTo>
                <a:cubicBezTo>
                  <a:pt x="830262" y="419009"/>
                  <a:pt x="890588" y="452347"/>
                  <a:pt x="962025" y="469809"/>
                </a:cubicBezTo>
                <a:cubicBezTo>
                  <a:pt x="1033462" y="487271"/>
                  <a:pt x="1139825" y="492034"/>
                  <a:pt x="1200150" y="479334"/>
                </a:cubicBezTo>
                <a:cubicBezTo>
                  <a:pt x="1260475" y="466634"/>
                  <a:pt x="1292225" y="411071"/>
                  <a:pt x="1323975" y="393609"/>
                </a:cubicBezTo>
                <a:cubicBezTo>
                  <a:pt x="1355725" y="376147"/>
                  <a:pt x="1373187" y="375353"/>
                  <a:pt x="1390650" y="374559"/>
                </a:cubicBezTo>
              </a:path>
            </a:pathLst>
          </a:custGeom>
          <a:ln w="5715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16" name="צורה חופשית 15"/>
          <p:cNvSpPr/>
          <p:nvPr/>
        </p:nvSpPr>
        <p:spPr>
          <a:xfrm>
            <a:off x="4303712" y="1140461"/>
            <a:ext cx="733425" cy="665264"/>
          </a:xfrm>
          <a:custGeom>
            <a:avLst/>
            <a:gdLst>
              <a:gd name="connsiteX0" fmla="*/ 0 w 914400"/>
              <a:gd name="connsiteY0" fmla="*/ 0 h 796074"/>
              <a:gd name="connsiteX1" fmla="*/ 95250 w 914400"/>
              <a:gd name="connsiteY1" fmla="*/ 66675 h 796074"/>
              <a:gd name="connsiteX2" fmla="*/ 180975 w 914400"/>
              <a:gd name="connsiteY2" fmla="*/ 152400 h 796074"/>
              <a:gd name="connsiteX3" fmla="*/ 428625 w 914400"/>
              <a:gd name="connsiteY3" fmla="*/ 171450 h 796074"/>
              <a:gd name="connsiteX4" fmla="*/ 619125 w 914400"/>
              <a:gd name="connsiteY4" fmla="*/ 133350 h 796074"/>
              <a:gd name="connsiteX5" fmla="*/ 752475 w 914400"/>
              <a:gd name="connsiteY5" fmla="*/ 161925 h 796074"/>
              <a:gd name="connsiteX6" fmla="*/ 628650 w 914400"/>
              <a:gd name="connsiteY6" fmla="*/ 381000 h 796074"/>
              <a:gd name="connsiteX7" fmla="*/ 590550 w 914400"/>
              <a:gd name="connsiteY7" fmla="*/ 542925 h 796074"/>
              <a:gd name="connsiteX8" fmla="*/ 666750 w 914400"/>
              <a:gd name="connsiteY8" fmla="*/ 733425 h 796074"/>
              <a:gd name="connsiteX9" fmla="*/ 714375 w 914400"/>
              <a:gd name="connsiteY9" fmla="*/ 790575 h 796074"/>
              <a:gd name="connsiteX10" fmla="*/ 857250 w 914400"/>
              <a:gd name="connsiteY10" fmla="*/ 790575 h 796074"/>
              <a:gd name="connsiteX11" fmla="*/ 914400 w 914400"/>
              <a:gd name="connsiteY11" fmla="*/ 762000 h 796074"/>
              <a:gd name="connsiteX0" fmla="*/ 0 w 819150"/>
              <a:gd name="connsiteY0" fmla="*/ 0 h 729399"/>
              <a:gd name="connsiteX1" fmla="*/ 85725 w 819150"/>
              <a:gd name="connsiteY1" fmla="*/ 85725 h 729399"/>
              <a:gd name="connsiteX2" fmla="*/ 333375 w 819150"/>
              <a:gd name="connsiteY2" fmla="*/ 104775 h 729399"/>
              <a:gd name="connsiteX3" fmla="*/ 523875 w 819150"/>
              <a:gd name="connsiteY3" fmla="*/ 66675 h 729399"/>
              <a:gd name="connsiteX4" fmla="*/ 657225 w 819150"/>
              <a:gd name="connsiteY4" fmla="*/ 95250 h 729399"/>
              <a:gd name="connsiteX5" fmla="*/ 533400 w 819150"/>
              <a:gd name="connsiteY5" fmla="*/ 314325 h 729399"/>
              <a:gd name="connsiteX6" fmla="*/ 495300 w 819150"/>
              <a:gd name="connsiteY6" fmla="*/ 476250 h 729399"/>
              <a:gd name="connsiteX7" fmla="*/ 571500 w 819150"/>
              <a:gd name="connsiteY7" fmla="*/ 666750 h 729399"/>
              <a:gd name="connsiteX8" fmla="*/ 619125 w 819150"/>
              <a:gd name="connsiteY8" fmla="*/ 723900 h 729399"/>
              <a:gd name="connsiteX9" fmla="*/ 762000 w 819150"/>
              <a:gd name="connsiteY9" fmla="*/ 723900 h 729399"/>
              <a:gd name="connsiteX10" fmla="*/ 819150 w 819150"/>
              <a:gd name="connsiteY10" fmla="*/ 695325 h 729399"/>
              <a:gd name="connsiteX0" fmla="*/ 0 w 733425"/>
              <a:gd name="connsiteY0" fmla="*/ 21590 h 665264"/>
              <a:gd name="connsiteX1" fmla="*/ 247650 w 733425"/>
              <a:gd name="connsiteY1" fmla="*/ 40640 h 665264"/>
              <a:gd name="connsiteX2" fmla="*/ 438150 w 733425"/>
              <a:gd name="connsiteY2" fmla="*/ 2540 h 665264"/>
              <a:gd name="connsiteX3" fmla="*/ 571500 w 733425"/>
              <a:gd name="connsiteY3" fmla="*/ 31115 h 665264"/>
              <a:gd name="connsiteX4" fmla="*/ 447675 w 733425"/>
              <a:gd name="connsiteY4" fmla="*/ 250190 h 665264"/>
              <a:gd name="connsiteX5" fmla="*/ 409575 w 733425"/>
              <a:gd name="connsiteY5" fmla="*/ 412115 h 665264"/>
              <a:gd name="connsiteX6" fmla="*/ 485775 w 733425"/>
              <a:gd name="connsiteY6" fmla="*/ 602615 h 665264"/>
              <a:gd name="connsiteX7" fmla="*/ 533400 w 733425"/>
              <a:gd name="connsiteY7" fmla="*/ 659765 h 665264"/>
              <a:gd name="connsiteX8" fmla="*/ 676275 w 733425"/>
              <a:gd name="connsiteY8" fmla="*/ 659765 h 665264"/>
              <a:gd name="connsiteX9" fmla="*/ 733425 w 733425"/>
              <a:gd name="connsiteY9" fmla="*/ 631190 h 66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3425" h="665264">
                <a:moveTo>
                  <a:pt x="0" y="21590"/>
                </a:moveTo>
                <a:cubicBezTo>
                  <a:pt x="55563" y="39053"/>
                  <a:pt x="174625" y="43815"/>
                  <a:pt x="247650" y="40640"/>
                </a:cubicBezTo>
                <a:cubicBezTo>
                  <a:pt x="320675" y="37465"/>
                  <a:pt x="384175" y="4128"/>
                  <a:pt x="438150" y="2540"/>
                </a:cubicBezTo>
                <a:cubicBezTo>
                  <a:pt x="492125" y="953"/>
                  <a:pt x="569913" y="-10160"/>
                  <a:pt x="571500" y="31115"/>
                </a:cubicBezTo>
                <a:cubicBezTo>
                  <a:pt x="573087" y="72390"/>
                  <a:pt x="474662" y="186690"/>
                  <a:pt x="447675" y="250190"/>
                </a:cubicBezTo>
                <a:cubicBezTo>
                  <a:pt x="420688" y="313690"/>
                  <a:pt x="403225" y="353378"/>
                  <a:pt x="409575" y="412115"/>
                </a:cubicBezTo>
                <a:cubicBezTo>
                  <a:pt x="415925" y="470852"/>
                  <a:pt x="465138" y="561340"/>
                  <a:pt x="485775" y="602615"/>
                </a:cubicBezTo>
                <a:cubicBezTo>
                  <a:pt x="506413" y="643890"/>
                  <a:pt x="501650" y="650240"/>
                  <a:pt x="533400" y="659765"/>
                </a:cubicBezTo>
                <a:cubicBezTo>
                  <a:pt x="565150" y="669290"/>
                  <a:pt x="642938" y="664527"/>
                  <a:pt x="676275" y="659765"/>
                </a:cubicBezTo>
                <a:cubicBezTo>
                  <a:pt x="709612" y="655003"/>
                  <a:pt x="721518" y="643096"/>
                  <a:pt x="733425" y="631190"/>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17" name="צורה חופשית 16"/>
          <p:cNvSpPr/>
          <p:nvPr/>
        </p:nvSpPr>
        <p:spPr>
          <a:xfrm>
            <a:off x="5284787" y="1672360"/>
            <a:ext cx="1143000" cy="1134023"/>
          </a:xfrm>
          <a:custGeom>
            <a:avLst/>
            <a:gdLst>
              <a:gd name="connsiteX0" fmla="*/ 0 w 1143000"/>
              <a:gd name="connsiteY0" fmla="*/ 42140 h 1134023"/>
              <a:gd name="connsiteX1" fmla="*/ 85725 w 1143000"/>
              <a:gd name="connsiteY1" fmla="*/ 4040 h 1134023"/>
              <a:gd name="connsiteX2" fmla="*/ 257175 w 1143000"/>
              <a:gd name="connsiteY2" fmla="*/ 127865 h 1134023"/>
              <a:gd name="connsiteX3" fmla="*/ 266700 w 1143000"/>
              <a:gd name="connsiteY3" fmla="*/ 442190 h 1134023"/>
              <a:gd name="connsiteX4" fmla="*/ 257175 w 1143000"/>
              <a:gd name="connsiteY4" fmla="*/ 537440 h 1134023"/>
              <a:gd name="connsiteX5" fmla="*/ 333375 w 1143000"/>
              <a:gd name="connsiteY5" fmla="*/ 680315 h 1134023"/>
              <a:gd name="connsiteX6" fmla="*/ 371475 w 1143000"/>
              <a:gd name="connsiteY6" fmla="*/ 880340 h 1134023"/>
              <a:gd name="connsiteX7" fmla="*/ 542925 w 1143000"/>
              <a:gd name="connsiteY7" fmla="*/ 975590 h 1134023"/>
              <a:gd name="connsiteX8" fmla="*/ 676275 w 1143000"/>
              <a:gd name="connsiteY8" fmla="*/ 1042265 h 1134023"/>
              <a:gd name="connsiteX9" fmla="*/ 857250 w 1143000"/>
              <a:gd name="connsiteY9" fmla="*/ 994640 h 1134023"/>
              <a:gd name="connsiteX10" fmla="*/ 1000125 w 1143000"/>
              <a:gd name="connsiteY10" fmla="*/ 1127990 h 1134023"/>
              <a:gd name="connsiteX11" fmla="*/ 1114425 w 1143000"/>
              <a:gd name="connsiteY11" fmla="*/ 1099415 h 1134023"/>
              <a:gd name="connsiteX12" fmla="*/ 1123950 w 1143000"/>
              <a:gd name="connsiteY12" fmla="*/ 994640 h 1134023"/>
              <a:gd name="connsiteX13" fmla="*/ 1143000 w 1143000"/>
              <a:gd name="connsiteY13" fmla="*/ 927965 h 113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0" h="1134023">
                <a:moveTo>
                  <a:pt x="0" y="42140"/>
                </a:moveTo>
                <a:cubicBezTo>
                  <a:pt x="21431" y="15946"/>
                  <a:pt x="42863" y="-10247"/>
                  <a:pt x="85725" y="4040"/>
                </a:cubicBezTo>
                <a:cubicBezTo>
                  <a:pt x="128587" y="18327"/>
                  <a:pt x="227013" y="54840"/>
                  <a:pt x="257175" y="127865"/>
                </a:cubicBezTo>
                <a:cubicBezTo>
                  <a:pt x="287337" y="200890"/>
                  <a:pt x="266700" y="373928"/>
                  <a:pt x="266700" y="442190"/>
                </a:cubicBezTo>
                <a:cubicBezTo>
                  <a:pt x="266700" y="510452"/>
                  <a:pt x="246063" y="497753"/>
                  <a:pt x="257175" y="537440"/>
                </a:cubicBezTo>
                <a:cubicBezTo>
                  <a:pt x="268288" y="577128"/>
                  <a:pt x="314325" y="623165"/>
                  <a:pt x="333375" y="680315"/>
                </a:cubicBezTo>
                <a:cubicBezTo>
                  <a:pt x="352425" y="737465"/>
                  <a:pt x="336550" y="831128"/>
                  <a:pt x="371475" y="880340"/>
                </a:cubicBezTo>
                <a:cubicBezTo>
                  <a:pt x="406400" y="929553"/>
                  <a:pt x="492125" y="948603"/>
                  <a:pt x="542925" y="975590"/>
                </a:cubicBezTo>
                <a:cubicBezTo>
                  <a:pt x="593725" y="1002577"/>
                  <a:pt x="623888" y="1039090"/>
                  <a:pt x="676275" y="1042265"/>
                </a:cubicBezTo>
                <a:cubicBezTo>
                  <a:pt x="728662" y="1045440"/>
                  <a:pt x="803275" y="980353"/>
                  <a:pt x="857250" y="994640"/>
                </a:cubicBezTo>
                <a:cubicBezTo>
                  <a:pt x="911225" y="1008928"/>
                  <a:pt x="957263" y="1110528"/>
                  <a:pt x="1000125" y="1127990"/>
                </a:cubicBezTo>
                <a:cubicBezTo>
                  <a:pt x="1042987" y="1145452"/>
                  <a:pt x="1093788" y="1121640"/>
                  <a:pt x="1114425" y="1099415"/>
                </a:cubicBezTo>
                <a:cubicBezTo>
                  <a:pt x="1135062" y="1077190"/>
                  <a:pt x="1119188" y="1023215"/>
                  <a:pt x="1123950" y="994640"/>
                </a:cubicBezTo>
                <a:cubicBezTo>
                  <a:pt x="1128712" y="966065"/>
                  <a:pt x="1135856" y="947015"/>
                  <a:pt x="1143000" y="927965"/>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18" name="צורה חופשית 17"/>
          <p:cNvSpPr/>
          <p:nvPr/>
        </p:nvSpPr>
        <p:spPr>
          <a:xfrm>
            <a:off x="5389563" y="1257302"/>
            <a:ext cx="248598" cy="533400"/>
          </a:xfrm>
          <a:custGeom>
            <a:avLst/>
            <a:gdLst>
              <a:gd name="connsiteX0" fmla="*/ 308170 w 309118"/>
              <a:gd name="connsiteY0" fmla="*/ 0 h 1171575"/>
              <a:gd name="connsiteX1" fmla="*/ 193870 w 309118"/>
              <a:gd name="connsiteY1" fmla="*/ 104775 h 1171575"/>
              <a:gd name="connsiteX2" fmla="*/ 31945 w 309118"/>
              <a:gd name="connsiteY2" fmla="*/ 104775 h 1171575"/>
              <a:gd name="connsiteX3" fmla="*/ 3370 w 309118"/>
              <a:gd name="connsiteY3" fmla="*/ 276225 h 1171575"/>
              <a:gd name="connsiteX4" fmla="*/ 79570 w 309118"/>
              <a:gd name="connsiteY4" fmla="*/ 457200 h 1171575"/>
              <a:gd name="connsiteX5" fmla="*/ 60520 w 309118"/>
              <a:gd name="connsiteY5" fmla="*/ 638175 h 1171575"/>
              <a:gd name="connsiteX6" fmla="*/ 127195 w 309118"/>
              <a:gd name="connsiteY6" fmla="*/ 742950 h 1171575"/>
              <a:gd name="connsiteX7" fmla="*/ 222445 w 309118"/>
              <a:gd name="connsiteY7" fmla="*/ 857250 h 1171575"/>
              <a:gd name="connsiteX8" fmla="*/ 308170 w 309118"/>
              <a:gd name="connsiteY8" fmla="*/ 933450 h 1171575"/>
              <a:gd name="connsiteX9" fmla="*/ 270070 w 309118"/>
              <a:gd name="connsiteY9" fmla="*/ 990600 h 1171575"/>
              <a:gd name="connsiteX10" fmla="*/ 298645 w 309118"/>
              <a:gd name="connsiteY10" fmla="*/ 1095375 h 1171575"/>
              <a:gd name="connsiteX11" fmla="*/ 212920 w 309118"/>
              <a:gd name="connsiteY11" fmla="*/ 1171575 h 1171575"/>
              <a:gd name="connsiteX0" fmla="*/ 193870 w 309118"/>
              <a:gd name="connsiteY0" fmla="*/ 9600 h 1076400"/>
              <a:gd name="connsiteX1" fmla="*/ 31945 w 309118"/>
              <a:gd name="connsiteY1" fmla="*/ 9600 h 1076400"/>
              <a:gd name="connsiteX2" fmla="*/ 3370 w 309118"/>
              <a:gd name="connsiteY2" fmla="*/ 181050 h 1076400"/>
              <a:gd name="connsiteX3" fmla="*/ 79570 w 309118"/>
              <a:gd name="connsiteY3" fmla="*/ 362025 h 1076400"/>
              <a:gd name="connsiteX4" fmla="*/ 60520 w 309118"/>
              <a:gd name="connsiteY4" fmla="*/ 543000 h 1076400"/>
              <a:gd name="connsiteX5" fmla="*/ 127195 w 309118"/>
              <a:gd name="connsiteY5" fmla="*/ 647775 h 1076400"/>
              <a:gd name="connsiteX6" fmla="*/ 222445 w 309118"/>
              <a:gd name="connsiteY6" fmla="*/ 762075 h 1076400"/>
              <a:gd name="connsiteX7" fmla="*/ 308170 w 309118"/>
              <a:gd name="connsiteY7" fmla="*/ 838275 h 1076400"/>
              <a:gd name="connsiteX8" fmla="*/ 270070 w 309118"/>
              <a:gd name="connsiteY8" fmla="*/ 895425 h 1076400"/>
              <a:gd name="connsiteX9" fmla="*/ 298645 w 309118"/>
              <a:gd name="connsiteY9" fmla="*/ 1000200 h 1076400"/>
              <a:gd name="connsiteX10" fmla="*/ 212920 w 309118"/>
              <a:gd name="connsiteY10" fmla="*/ 1076400 h 1076400"/>
              <a:gd name="connsiteX0" fmla="*/ 31945 w 309118"/>
              <a:gd name="connsiteY0" fmla="*/ 0 h 1066800"/>
              <a:gd name="connsiteX1" fmla="*/ 3370 w 309118"/>
              <a:gd name="connsiteY1" fmla="*/ 171450 h 1066800"/>
              <a:gd name="connsiteX2" fmla="*/ 79570 w 309118"/>
              <a:gd name="connsiteY2" fmla="*/ 352425 h 1066800"/>
              <a:gd name="connsiteX3" fmla="*/ 60520 w 309118"/>
              <a:gd name="connsiteY3" fmla="*/ 533400 h 1066800"/>
              <a:gd name="connsiteX4" fmla="*/ 127195 w 309118"/>
              <a:gd name="connsiteY4" fmla="*/ 638175 h 1066800"/>
              <a:gd name="connsiteX5" fmla="*/ 222445 w 309118"/>
              <a:gd name="connsiteY5" fmla="*/ 752475 h 1066800"/>
              <a:gd name="connsiteX6" fmla="*/ 308170 w 309118"/>
              <a:gd name="connsiteY6" fmla="*/ 828675 h 1066800"/>
              <a:gd name="connsiteX7" fmla="*/ 270070 w 309118"/>
              <a:gd name="connsiteY7" fmla="*/ 885825 h 1066800"/>
              <a:gd name="connsiteX8" fmla="*/ 298645 w 309118"/>
              <a:gd name="connsiteY8" fmla="*/ 990600 h 1066800"/>
              <a:gd name="connsiteX9" fmla="*/ 212920 w 309118"/>
              <a:gd name="connsiteY9" fmla="*/ 1066800 h 1066800"/>
              <a:gd name="connsiteX0" fmla="*/ 0 w 305748"/>
              <a:gd name="connsiteY0" fmla="*/ 0 h 895350"/>
              <a:gd name="connsiteX1" fmla="*/ 76200 w 305748"/>
              <a:gd name="connsiteY1" fmla="*/ 180975 h 895350"/>
              <a:gd name="connsiteX2" fmla="*/ 57150 w 305748"/>
              <a:gd name="connsiteY2" fmla="*/ 361950 h 895350"/>
              <a:gd name="connsiteX3" fmla="*/ 123825 w 305748"/>
              <a:gd name="connsiteY3" fmla="*/ 466725 h 895350"/>
              <a:gd name="connsiteX4" fmla="*/ 219075 w 305748"/>
              <a:gd name="connsiteY4" fmla="*/ 581025 h 895350"/>
              <a:gd name="connsiteX5" fmla="*/ 304800 w 305748"/>
              <a:gd name="connsiteY5" fmla="*/ 657225 h 895350"/>
              <a:gd name="connsiteX6" fmla="*/ 266700 w 305748"/>
              <a:gd name="connsiteY6" fmla="*/ 714375 h 895350"/>
              <a:gd name="connsiteX7" fmla="*/ 295275 w 305748"/>
              <a:gd name="connsiteY7" fmla="*/ 819150 h 895350"/>
              <a:gd name="connsiteX8" fmla="*/ 209550 w 305748"/>
              <a:gd name="connsiteY8" fmla="*/ 895350 h 895350"/>
              <a:gd name="connsiteX0" fmla="*/ 20189 w 249737"/>
              <a:gd name="connsiteY0" fmla="*/ 0 h 714375"/>
              <a:gd name="connsiteX1" fmla="*/ 1139 w 249737"/>
              <a:gd name="connsiteY1" fmla="*/ 180975 h 714375"/>
              <a:gd name="connsiteX2" fmla="*/ 67814 w 249737"/>
              <a:gd name="connsiteY2" fmla="*/ 285750 h 714375"/>
              <a:gd name="connsiteX3" fmla="*/ 163064 w 249737"/>
              <a:gd name="connsiteY3" fmla="*/ 400050 h 714375"/>
              <a:gd name="connsiteX4" fmla="*/ 248789 w 249737"/>
              <a:gd name="connsiteY4" fmla="*/ 476250 h 714375"/>
              <a:gd name="connsiteX5" fmla="*/ 210689 w 249737"/>
              <a:gd name="connsiteY5" fmla="*/ 533400 h 714375"/>
              <a:gd name="connsiteX6" fmla="*/ 239264 w 249737"/>
              <a:gd name="connsiteY6" fmla="*/ 638175 h 714375"/>
              <a:gd name="connsiteX7" fmla="*/ 153539 w 249737"/>
              <a:gd name="connsiteY7" fmla="*/ 714375 h 714375"/>
              <a:gd name="connsiteX0" fmla="*/ 0 w 248598"/>
              <a:gd name="connsiteY0" fmla="*/ 0 h 533400"/>
              <a:gd name="connsiteX1" fmla="*/ 66675 w 248598"/>
              <a:gd name="connsiteY1" fmla="*/ 104775 h 533400"/>
              <a:gd name="connsiteX2" fmla="*/ 161925 w 248598"/>
              <a:gd name="connsiteY2" fmla="*/ 219075 h 533400"/>
              <a:gd name="connsiteX3" fmla="*/ 247650 w 248598"/>
              <a:gd name="connsiteY3" fmla="*/ 295275 h 533400"/>
              <a:gd name="connsiteX4" fmla="*/ 209550 w 248598"/>
              <a:gd name="connsiteY4" fmla="*/ 352425 h 533400"/>
              <a:gd name="connsiteX5" fmla="*/ 238125 w 248598"/>
              <a:gd name="connsiteY5" fmla="*/ 457200 h 533400"/>
              <a:gd name="connsiteX6" fmla="*/ 152400 w 248598"/>
              <a:gd name="connsiteY6" fmla="*/ 5334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598" h="533400">
                <a:moveTo>
                  <a:pt x="0" y="0"/>
                </a:moveTo>
                <a:cubicBezTo>
                  <a:pt x="7937" y="47625"/>
                  <a:pt x="39687" y="68262"/>
                  <a:pt x="66675" y="104775"/>
                </a:cubicBezTo>
                <a:cubicBezTo>
                  <a:pt x="93663" y="141288"/>
                  <a:pt x="131763" y="187325"/>
                  <a:pt x="161925" y="219075"/>
                </a:cubicBezTo>
                <a:cubicBezTo>
                  <a:pt x="192087" y="250825"/>
                  <a:pt x="239712" y="273050"/>
                  <a:pt x="247650" y="295275"/>
                </a:cubicBezTo>
                <a:cubicBezTo>
                  <a:pt x="255588" y="317500"/>
                  <a:pt x="211137" y="325438"/>
                  <a:pt x="209550" y="352425"/>
                </a:cubicBezTo>
                <a:cubicBezTo>
                  <a:pt x="207963" y="379412"/>
                  <a:pt x="247650" y="427038"/>
                  <a:pt x="238125" y="457200"/>
                </a:cubicBezTo>
                <a:cubicBezTo>
                  <a:pt x="228600" y="487362"/>
                  <a:pt x="190500" y="510381"/>
                  <a:pt x="152400" y="533400"/>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19" name="צורה חופשית 18"/>
          <p:cNvSpPr/>
          <p:nvPr/>
        </p:nvSpPr>
        <p:spPr>
          <a:xfrm>
            <a:off x="4827587" y="1819275"/>
            <a:ext cx="201857" cy="666750"/>
          </a:xfrm>
          <a:custGeom>
            <a:avLst/>
            <a:gdLst>
              <a:gd name="connsiteX0" fmla="*/ 0 w 201857"/>
              <a:gd name="connsiteY0" fmla="*/ 0 h 666750"/>
              <a:gd name="connsiteX1" fmla="*/ 9525 w 201857"/>
              <a:gd name="connsiteY1" fmla="*/ 104775 h 666750"/>
              <a:gd name="connsiteX2" fmla="*/ 9525 w 201857"/>
              <a:gd name="connsiteY2" fmla="*/ 133350 h 666750"/>
              <a:gd name="connsiteX3" fmla="*/ 57150 w 201857"/>
              <a:gd name="connsiteY3" fmla="*/ 219075 h 666750"/>
              <a:gd name="connsiteX4" fmla="*/ 142875 w 201857"/>
              <a:gd name="connsiteY4" fmla="*/ 352425 h 666750"/>
              <a:gd name="connsiteX5" fmla="*/ 142875 w 201857"/>
              <a:gd name="connsiteY5" fmla="*/ 438150 h 666750"/>
              <a:gd name="connsiteX6" fmla="*/ 180975 w 201857"/>
              <a:gd name="connsiteY6" fmla="*/ 533400 h 666750"/>
              <a:gd name="connsiteX7" fmla="*/ 200025 w 201857"/>
              <a:gd name="connsiteY7" fmla="*/ 619125 h 666750"/>
              <a:gd name="connsiteX8" fmla="*/ 200025 w 201857"/>
              <a:gd name="connsiteY8" fmla="*/ 66675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857" h="666750">
                <a:moveTo>
                  <a:pt x="0" y="0"/>
                </a:moveTo>
                <a:cubicBezTo>
                  <a:pt x="3969" y="41275"/>
                  <a:pt x="7938" y="82550"/>
                  <a:pt x="9525" y="104775"/>
                </a:cubicBezTo>
                <a:cubicBezTo>
                  <a:pt x="11112" y="127000"/>
                  <a:pt x="1588" y="114300"/>
                  <a:pt x="9525" y="133350"/>
                </a:cubicBezTo>
                <a:cubicBezTo>
                  <a:pt x="17462" y="152400"/>
                  <a:pt x="34925" y="182563"/>
                  <a:pt x="57150" y="219075"/>
                </a:cubicBezTo>
                <a:cubicBezTo>
                  <a:pt x="79375" y="255587"/>
                  <a:pt x="128588" y="315913"/>
                  <a:pt x="142875" y="352425"/>
                </a:cubicBezTo>
                <a:cubicBezTo>
                  <a:pt x="157162" y="388937"/>
                  <a:pt x="136525" y="407988"/>
                  <a:pt x="142875" y="438150"/>
                </a:cubicBezTo>
                <a:cubicBezTo>
                  <a:pt x="149225" y="468312"/>
                  <a:pt x="171450" y="503238"/>
                  <a:pt x="180975" y="533400"/>
                </a:cubicBezTo>
                <a:cubicBezTo>
                  <a:pt x="190500" y="563562"/>
                  <a:pt x="196850" y="596900"/>
                  <a:pt x="200025" y="619125"/>
                </a:cubicBezTo>
                <a:cubicBezTo>
                  <a:pt x="203200" y="641350"/>
                  <a:pt x="201612" y="654050"/>
                  <a:pt x="200025" y="666750"/>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20" name="צורה חופשית 19"/>
          <p:cNvSpPr/>
          <p:nvPr/>
        </p:nvSpPr>
        <p:spPr>
          <a:xfrm>
            <a:off x="4189412" y="2647950"/>
            <a:ext cx="813519" cy="419100"/>
          </a:xfrm>
          <a:custGeom>
            <a:avLst/>
            <a:gdLst>
              <a:gd name="connsiteX0" fmla="*/ 809625 w 813519"/>
              <a:gd name="connsiteY0" fmla="*/ 0 h 419100"/>
              <a:gd name="connsiteX1" fmla="*/ 781050 w 813519"/>
              <a:gd name="connsiteY1" fmla="*/ 85725 h 419100"/>
              <a:gd name="connsiteX2" fmla="*/ 571500 w 813519"/>
              <a:gd name="connsiteY2" fmla="*/ 95250 h 419100"/>
              <a:gd name="connsiteX3" fmla="*/ 619125 w 813519"/>
              <a:gd name="connsiteY3" fmla="*/ 171450 h 419100"/>
              <a:gd name="connsiteX4" fmla="*/ 514350 w 813519"/>
              <a:gd name="connsiteY4" fmla="*/ 228600 h 419100"/>
              <a:gd name="connsiteX5" fmla="*/ 419100 w 813519"/>
              <a:gd name="connsiteY5" fmla="*/ 228600 h 419100"/>
              <a:gd name="connsiteX6" fmla="*/ 381000 w 813519"/>
              <a:gd name="connsiteY6" fmla="*/ 200025 h 419100"/>
              <a:gd name="connsiteX7" fmla="*/ 342900 w 813519"/>
              <a:gd name="connsiteY7" fmla="*/ 228600 h 419100"/>
              <a:gd name="connsiteX8" fmla="*/ 219075 w 813519"/>
              <a:gd name="connsiteY8" fmla="*/ 228600 h 419100"/>
              <a:gd name="connsiteX9" fmla="*/ 95250 w 813519"/>
              <a:gd name="connsiteY9" fmla="*/ 314325 h 419100"/>
              <a:gd name="connsiteX10" fmla="*/ 95250 w 813519"/>
              <a:gd name="connsiteY10" fmla="*/ 390525 h 419100"/>
              <a:gd name="connsiteX11" fmla="*/ 0 w 813519"/>
              <a:gd name="connsiteY11" fmla="*/ 419100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3519" h="419100">
                <a:moveTo>
                  <a:pt x="809625" y="0"/>
                </a:moveTo>
                <a:cubicBezTo>
                  <a:pt x="815181" y="34925"/>
                  <a:pt x="820737" y="69850"/>
                  <a:pt x="781050" y="85725"/>
                </a:cubicBezTo>
                <a:cubicBezTo>
                  <a:pt x="741363" y="101600"/>
                  <a:pt x="598487" y="80963"/>
                  <a:pt x="571500" y="95250"/>
                </a:cubicBezTo>
                <a:cubicBezTo>
                  <a:pt x="544512" y="109538"/>
                  <a:pt x="628650" y="149225"/>
                  <a:pt x="619125" y="171450"/>
                </a:cubicBezTo>
                <a:cubicBezTo>
                  <a:pt x="609600" y="193675"/>
                  <a:pt x="547687" y="219075"/>
                  <a:pt x="514350" y="228600"/>
                </a:cubicBezTo>
                <a:cubicBezTo>
                  <a:pt x="481012" y="238125"/>
                  <a:pt x="441325" y="233363"/>
                  <a:pt x="419100" y="228600"/>
                </a:cubicBezTo>
                <a:cubicBezTo>
                  <a:pt x="396875" y="223838"/>
                  <a:pt x="393700" y="200025"/>
                  <a:pt x="381000" y="200025"/>
                </a:cubicBezTo>
                <a:cubicBezTo>
                  <a:pt x="368300" y="200025"/>
                  <a:pt x="369887" y="223838"/>
                  <a:pt x="342900" y="228600"/>
                </a:cubicBezTo>
                <a:cubicBezTo>
                  <a:pt x="315913" y="233362"/>
                  <a:pt x="260350" y="214313"/>
                  <a:pt x="219075" y="228600"/>
                </a:cubicBezTo>
                <a:cubicBezTo>
                  <a:pt x="177800" y="242888"/>
                  <a:pt x="115888" y="287337"/>
                  <a:pt x="95250" y="314325"/>
                </a:cubicBezTo>
                <a:cubicBezTo>
                  <a:pt x="74612" y="341313"/>
                  <a:pt x="111125" y="373063"/>
                  <a:pt x="95250" y="390525"/>
                </a:cubicBezTo>
                <a:cubicBezTo>
                  <a:pt x="79375" y="407987"/>
                  <a:pt x="39687" y="413543"/>
                  <a:pt x="0" y="419100"/>
                </a:cubicBez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22" name="אליפסה 21"/>
          <p:cNvSpPr/>
          <p:nvPr/>
        </p:nvSpPr>
        <p:spPr>
          <a:xfrm>
            <a:off x="4976998" y="4293096"/>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23" name="אליפסה 22"/>
          <p:cNvSpPr/>
          <p:nvPr/>
        </p:nvSpPr>
        <p:spPr>
          <a:xfrm>
            <a:off x="3450654" y="2871217"/>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26" name="אליפסה 25"/>
          <p:cNvSpPr/>
          <p:nvPr/>
        </p:nvSpPr>
        <p:spPr>
          <a:xfrm>
            <a:off x="6355779" y="2503934"/>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27" name="אליפסה 26"/>
          <p:cNvSpPr/>
          <p:nvPr/>
        </p:nvSpPr>
        <p:spPr>
          <a:xfrm>
            <a:off x="6517704" y="3284984"/>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28" name="אליפסה 27"/>
          <p:cNvSpPr/>
          <p:nvPr/>
        </p:nvSpPr>
        <p:spPr>
          <a:xfrm>
            <a:off x="4174883" y="3021662"/>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29" name="הסבר קווי 2 28"/>
          <p:cNvSpPr/>
          <p:nvPr/>
        </p:nvSpPr>
        <p:spPr>
          <a:xfrm>
            <a:off x="2836118" y="3140968"/>
            <a:ext cx="468000" cy="252000"/>
          </a:xfrm>
          <a:prstGeom prst="borderCallout2">
            <a:avLst>
              <a:gd name="adj1" fmla="val 41879"/>
              <a:gd name="adj2" fmla="val 104445"/>
              <a:gd name="adj3" fmla="val 14876"/>
              <a:gd name="adj4" fmla="val 121948"/>
              <a:gd name="adj5" fmla="val -45350"/>
              <a:gd name="adj6" fmla="val 134740"/>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a:t>
            </a:r>
            <a:r>
              <a:rPr lang="he-IL" sz="1000" b="1" dirty="0" err="1" smtClean="0">
                <a:solidFill>
                  <a:prstClr val="black"/>
                </a:solidFill>
                <a:latin typeface="David" pitchFamily="34" charset="-79"/>
                <a:cs typeface="David" pitchFamily="34" charset="-79"/>
              </a:rPr>
              <a:t>ראמה</a:t>
            </a:r>
            <a:endParaRPr lang="he-IL" sz="1000" b="1" dirty="0">
              <a:solidFill>
                <a:prstClr val="black"/>
              </a:solidFill>
              <a:latin typeface="David" pitchFamily="34" charset="-79"/>
              <a:cs typeface="David" pitchFamily="34" charset="-79"/>
            </a:endParaRPr>
          </a:p>
        </p:txBody>
      </p:sp>
      <p:sp>
        <p:nvSpPr>
          <p:cNvPr id="30" name="הסבר קווי 2 29"/>
          <p:cNvSpPr/>
          <p:nvPr/>
        </p:nvSpPr>
        <p:spPr>
          <a:xfrm>
            <a:off x="3700214" y="3284984"/>
            <a:ext cx="468000" cy="252000"/>
          </a:xfrm>
          <a:prstGeom prst="borderCallout2">
            <a:avLst>
              <a:gd name="adj1" fmla="val 41879"/>
              <a:gd name="adj2" fmla="val 104445"/>
              <a:gd name="adj3" fmla="val 14876"/>
              <a:gd name="adj4" fmla="val 121948"/>
              <a:gd name="adj5" fmla="val -45350"/>
              <a:gd name="adj6" fmla="val 118790"/>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חנניה</a:t>
            </a:r>
            <a:endParaRPr lang="he-IL" sz="1000" b="1" dirty="0">
              <a:solidFill>
                <a:prstClr val="black"/>
              </a:solidFill>
              <a:latin typeface="David" pitchFamily="34" charset="-79"/>
              <a:cs typeface="David" pitchFamily="34" charset="-79"/>
            </a:endParaRPr>
          </a:p>
        </p:txBody>
      </p:sp>
      <p:sp>
        <p:nvSpPr>
          <p:cNvPr id="33" name="הסבר קווי 2 32"/>
          <p:cNvSpPr/>
          <p:nvPr/>
        </p:nvSpPr>
        <p:spPr>
          <a:xfrm>
            <a:off x="6921660" y="3293475"/>
            <a:ext cx="504056" cy="252000"/>
          </a:xfrm>
          <a:prstGeom prst="borderCallout2">
            <a:avLst>
              <a:gd name="adj1" fmla="val 41879"/>
              <a:gd name="adj2" fmla="val 1116"/>
              <a:gd name="adj3" fmla="val 44497"/>
              <a:gd name="adj4" fmla="val -26470"/>
              <a:gd name="adj5" fmla="val 24383"/>
              <a:gd name="adj6" fmla="val -51683"/>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עמיעד</a:t>
            </a:r>
            <a:endParaRPr lang="he-IL" sz="1000" b="1" dirty="0">
              <a:solidFill>
                <a:prstClr val="black"/>
              </a:solidFill>
              <a:latin typeface="David" pitchFamily="34" charset="-79"/>
              <a:cs typeface="David" pitchFamily="34" charset="-79"/>
            </a:endParaRPr>
          </a:p>
        </p:txBody>
      </p:sp>
      <p:sp>
        <p:nvSpPr>
          <p:cNvPr id="34" name="הסבר קווי 2 33"/>
          <p:cNvSpPr/>
          <p:nvPr/>
        </p:nvSpPr>
        <p:spPr>
          <a:xfrm>
            <a:off x="6868566" y="2708920"/>
            <a:ext cx="610243" cy="252000"/>
          </a:xfrm>
          <a:prstGeom prst="borderCallout2">
            <a:avLst>
              <a:gd name="adj1" fmla="val 41879"/>
              <a:gd name="adj2" fmla="val 1116"/>
              <a:gd name="adj3" fmla="val 44497"/>
              <a:gd name="adj4" fmla="val -29837"/>
              <a:gd name="adj5" fmla="val -30291"/>
              <a:gd name="adj6" fmla="val -66192"/>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מח' אליפלט</a:t>
            </a:r>
            <a:endParaRPr lang="he-IL" sz="1000" b="1" dirty="0">
              <a:solidFill>
                <a:prstClr val="black"/>
              </a:solidFill>
              <a:latin typeface="David" pitchFamily="34" charset="-79"/>
              <a:cs typeface="David" pitchFamily="34" charset="-79"/>
            </a:endParaRPr>
          </a:p>
        </p:txBody>
      </p:sp>
      <p:sp>
        <p:nvSpPr>
          <p:cNvPr id="35" name="הסבר קווי 2 34"/>
          <p:cNvSpPr/>
          <p:nvPr/>
        </p:nvSpPr>
        <p:spPr>
          <a:xfrm>
            <a:off x="4495243" y="3681056"/>
            <a:ext cx="681084" cy="252000"/>
          </a:xfrm>
          <a:prstGeom prst="borderCallout2">
            <a:avLst>
              <a:gd name="adj1" fmla="val 54537"/>
              <a:gd name="adj2" fmla="val 98660"/>
              <a:gd name="adj3" fmla="val 3537"/>
              <a:gd name="adj4" fmla="val 121948"/>
              <a:gd name="adj5" fmla="val -66446"/>
              <a:gd name="adj6" fmla="val 123312"/>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מח' קדרים</a:t>
            </a:r>
            <a:endParaRPr lang="he-IL" sz="1000" b="1" dirty="0">
              <a:solidFill>
                <a:prstClr val="black"/>
              </a:solidFill>
              <a:latin typeface="David" pitchFamily="34" charset="-79"/>
              <a:cs typeface="David" pitchFamily="34" charset="-79"/>
            </a:endParaRPr>
          </a:p>
        </p:txBody>
      </p:sp>
      <p:sp>
        <p:nvSpPr>
          <p:cNvPr id="37" name="אליפסה 36"/>
          <p:cNvSpPr/>
          <p:nvPr/>
        </p:nvSpPr>
        <p:spPr>
          <a:xfrm>
            <a:off x="5284787" y="3367719"/>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pic>
        <p:nvPicPr>
          <p:cNvPr id="3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259908" y="422680"/>
            <a:ext cx="259308" cy="15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 name="צורה חופשית 2047"/>
          <p:cNvSpPr/>
          <p:nvPr/>
        </p:nvSpPr>
        <p:spPr>
          <a:xfrm>
            <a:off x="5656521" y="3391785"/>
            <a:ext cx="871870" cy="162931"/>
          </a:xfrm>
          <a:custGeom>
            <a:avLst/>
            <a:gdLst>
              <a:gd name="connsiteX0" fmla="*/ 0 w 871870"/>
              <a:gd name="connsiteY0" fmla="*/ 10633 h 164426"/>
              <a:gd name="connsiteX1" fmla="*/ 53163 w 871870"/>
              <a:gd name="connsiteY1" fmla="*/ 21265 h 164426"/>
              <a:gd name="connsiteX2" fmla="*/ 85060 w 871870"/>
              <a:gd name="connsiteY2" fmla="*/ 106326 h 164426"/>
              <a:gd name="connsiteX3" fmla="*/ 393405 w 871870"/>
              <a:gd name="connsiteY3" fmla="*/ 159488 h 164426"/>
              <a:gd name="connsiteX4" fmla="*/ 510363 w 871870"/>
              <a:gd name="connsiteY4" fmla="*/ 148856 h 164426"/>
              <a:gd name="connsiteX5" fmla="*/ 637953 w 871870"/>
              <a:gd name="connsiteY5" fmla="*/ 42530 h 164426"/>
              <a:gd name="connsiteX6" fmla="*/ 744279 w 871870"/>
              <a:gd name="connsiteY6" fmla="*/ 10633 h 164426"/>
              <a:gd name="connsiteX7" fmla="*/ 871870 w 871870"/>
              <a:gd name="connsiteY7" fmla="*/ 0 h 164426"/>
              <a:gd name="connsiteX0" fmla="*/ 0 w 871870"/>
              <a:gd name="connsiteY0" fmla="*/ 10633 h 162931"/>
              <a:gd name="connsiteX1" fmla="*/ 53163 w 871870"/>
              <a:gd name="connsiteY1" fmla="*/ 21265 h 162931"/>
              <a:gd name="connsiteX2" fmla="*/ 180753 w 871870"/>
              <a:gd name="connsiteY2" fmla="*/ 127591 h 162931"/>
              <a:gd name="connsiteX3" fmla="*/ 393405 w 871870"/>
              <a:gd name="connsiteY3" fmla="*/ 159488 h 162931"/>
              <a:gd name="connsiteX4" fmla="*/ 510363 w 871870"/>
              <a:gd name="connsiteY4" fmla="*/ 148856 h 162931"/>
              <a:gd name="connsiteX5" fmla="*/ 637953 w 871870"/>
              <a:gd name="connsiteY5" fmla="*/ 42530 h 162931"/>
              <a:gd name="connsiteX6" fmla="*/ 744279 w 871870"/>
              <a:gd name="connsiteY6" fmla="*/ 10633 h 162931"/>
              <a:gd name="connsiteX7" fmla="*/ 871870 w 871870"/>
              <a:gd name="connsiteY7" fmla="*/ 0 h 16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870" h="162931">
                <a:moveTo>
                  <a:pt x="0" y="10633"/>
                </a:moveTo>
                <a:cubicBezTo>
                  <a:pt x="19493" y="7974"/>
                  <a:pt x="23038" y="1772"/>
                  <a:pt x="53163" y="21265"/>
                </a:cubicBezTo>
                <a:cubicBezTo>
                  <a:pt x="83288" y="40758"/>
                  <a:pt x="124046" y="104554"/>
                  <a:pt x="180753" y="127591"/>
                </a:cubicBezTo>
                <a:cubicBezTo>
                  <a:pt x="237460" y="150628"/>
                  <a:pt x="338470" y="155944"/>
                  <a:pt x="393405" y="159488"/>
                </a:cubicBezTo>
                <a:cubicBezTo>
                  <a:pt x="448340" y="163032"/>
                  <a:pt x="469605" y="168349"/>
                  <a:pt x="510363" y="148856"/>
                </a:cubicBezTo>
                <a:cubicBezTo>
                  <a:pt x="551121" y="129363"/>
                  <a:pt x="598967" y="65567"/>
                  <a:pt x="637953" y="42530"/>
                </a:cubicBezTo>
                <a:cubicBezTo>
                  <a:pt x="676939" y="19493"/>
                  <a:pt x="705293" y="17721"/>
                  <a:pt x="744279" y="10633"/>
                </a:cubicBezTo>
                <a:cubicBezTo>
                  <a:pt x="783265" y="3545"/>
                  <a:pt x="827567" y="1772"/>
                  <a:pt x="871870" y="0"/>
                </a:cubicBezTo>
              </a:path>
            </a:pathLst>
          </a:custGeom>
          <a:ln w="57150">
            <a:solidFill>
              <a:srgbClr val="C00000"/>
            </a:solidFill>
            <a:prstDash val="sysDash"/>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solidFill>
                <a:prstClr val="black"/>
              </a:solidFill>
            </a:endParaRPr>
          </a:p>
        </p:txBody>
      </p:sp>
      <p:sp>
        <p:nvSpPr>
          <p:cNvPr id="39" name="אליפסה 38"/>
          <p:cNvSpPr/>
          <p:nvPr/>
        </p:nvSpPr>
        <p:spPr>
          <a:xfrm>
            <a:off x="5312341" y="1132904"/>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40" name="הסבר קווי 2 39"/>
          <p:cNvSpPr/>
          <p:nvPr/>
        </p:nvSpPr>
        <p:spPr>
          <a:xfrm>
            <a:off x="5881458" y="739949"/>
            <a:ext cx="610243" cy="252000"/>
          </a:xfrm>
          <a:prstGeom prst="borderCallout2">
            <a:avLst>
              <a:gd name="adj1" fmla="val 41879"/>
              <a:gd name="adj2" fmla="val 1116"/>
              <a:gd name="adj3" fmla="val 48716"/>
              <a:gd name="adj4" fmla="val -36335"/>
              <a:gd name="adj5" fmla="val 141454"/>
              <a:gd name="adj6" fmla="val -72063"/>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דלתון</a:t>
            </a:r>
            <a:endParaRPr lang="he-IL" sz="1000" b="1" dirty="0">
              <a:solidFill>
                <a:prstClr val="black"/>
              </a:solidFill>
              <a:latin typeface="David" pitchFamily="34" charset="-79"/>
              <a:cs typeface="David" pitchFamily="34" charset="-79"/>
            </a:endParaRPr>
          </a:p>
        </p:txBody>
      </p:sp>
      <p:sp>
        <p:nvSpPr>
          <p:cNvPr id="4" name="TextBox 3"/>
          <p:cNvSpPr txBox="1"/>
          <p:nvPr/>
        </p:nvSpPr>
        <p:spPr>
          <a:xfrm>
            <a:off x="35496" y="188640"/>
            <a:ext cx="1800200" cy="6509474"/>
          </a:xfrm>
          <a:prstGeom prst="rect">
            <a:avLst/>
          </a:prstGeom>
          <a:solidFill>
            <a:schemeClr val="bg1"/>
          </a:solidFill>
          <a:effectLst>
            <a:outerShdw blurRad="50800" dist="38100" algn="l" rotWithShape="0">
              <a:prstClr val="black">
                <a:alpha val="40000"/>
              </a:prstClr>
            </a:outerShdw>
          </a:effectLst>
        </p:spPr>
        <p:txBody>
          <a:bodyPr wrap="square" lIns="0" tIns="0" rtlCol="1">
            <a:spAutoFit/>
          </a:bodyPr>
          <a:lstStyle/>
          <a:p>
            <a:pPr algn="ctr"/>
            <a:endParaRPr lang="he-IL" b="1" u="sng" dirty="0">
              <a:solidFill>
                <a:prstClr val="black"/>
              </a:solidFill>
              <a:latin typeface="David" pitchFamily="34" charset="-79"/>
              <a:cs typeface="David" pitchFamily="34" charset="-79"/>
            </a:endParaRPr>
          </a:p>
          <a:p>
            <a:pPr algn="ctr"/>
            <a:r>
              <a:rPr lang="he-IL" sz="1400" b="1" u="sng" dirty="0" smtClean="0">
                <a:solidFill>
                  <a:srgbClr val="C00000"/>
                </a:solidFill>
                <a:latin typeface="David" pitchFamily="34" charset="-79"/>
                <a:cs typeface="David" pitchFamily="34" charset="-79"/>
              </a:rPr>
              <a:t>פירוט צירים,</a:t>
            </a:r>
          </a:p>
          <a:p>
            <a:pPr algn="ctr"/>
            <a:r>
              <a:rPr lang="he-IL" sz="1400" b="1" u="sng" dirty="0" smtClean="0">
                <a:solidFill>
                  <a:srgbClr val="C00000"/>
                </a:solidFill>
                <a:latin typeface="David" pitchFamily="34" charset="-79"/>
                <a:cs typeface="David" pitchFamily="34" charset="-79"/>
              </a:rPr>
              <a:t>בהם לא תתאפשר תנועה של </a:t>
            </a:r>
            <a:r>
              <a:rPr lang="he-IL" sz="1400" b="1" u="sng" dirty="0" err="1" smtClean="0">
                <a:solidFill>
                  <a:srgbClr val="C00000"/>
                </a:solidFill>
                <a:latin typeface="David" pitchFamily="34" charset="-79"/>
                <a:cs typeface="David" pitchFamily="34" charset="-79"/>
              </a:rPr>
              <a:t>כ"ר</a:t>
            </a:r>
            <a:r>
              <a:rPr lang="he-IL" sz="1400" b="1" u="sng" dirty="0" smtClean="0">
                <a:solidFill>
                  <a:srgbClr val="C00000"/>
                </a:solidFill>
                <a:latin typeface="David" pitchFamily="34" charset="-79"/>
                <a:cs typeface="David" pitchFamily="34" charset="-79"/>
              </a:rPr>
              <a:t> פרטיים :</a:t>
            </a:r>
          </a:p>
          <a:p>
            <a:pPr algn="ctr"/>
            <a:endParaRPr lang="he-IL" sz="1200" b="1" u="sng" dirty="0" smtClean="0">
              <a:solidFill>
                <a:prstClr val="black"/>
              </a:solidFill>
              <a:latin typeface="David" pitchFamily="34" charset="-79"/>
              <a:cs typeface="David" pitchFamily="34" charset="-79"/>
            </a:endParaRPr>
          </a:p>
          <a:p>
            <a:pPr algn="ctr"/>
            <a:r>
              <a:rPr lang="he-IL" sz="1200" b="1" u="sng" dirty="0" smtClean="0">
                <a:solidFill>
                  <a:prstClr val="black"/>
                </a:solidFill>
                <a:latin typeface="David" pitchFamily="34" charset="-79"/>
                <a:cs typeface="David" pitchFamily="34" charset="-79"/>
              </a:rPr>
              <a:t>כביש 65 </a:t>
            </a:r>
          </a:p>
          <a:p>
            <a:pPr algn="ctr"/>
            <a:r>
              <a:rPr lang="he-IL" sz="1200" dirty="0" err="1" smtClean="0">
                <a:solidFill>
                  <a:prstClr val="black"/>
                </a:solidFill>
                <a:latin typeface="David" pitchFamily="34" charset="-79"/>
                <a:cs typeface="David" pitchFamily="34" charset="-79"/>
              </a:rPr>
              <a:t>מצלמון</a:t>
            </a:r>
            <a:r>
              <a:rPr lang="he-IL" sz="1200" dirty="0" smtClean="0">
                <a:solidFill>
                  <a:prstClr val="black"/>
                </a:solidFill>
                <a:latin typeface="David" pitchFamily="34" charset="-79"/>
                <a:cs typeface="David" pitchFamily="34" charset="-79"/>
              </a:rPr>
              <a:t> לכיוון קדרים </a:t>
            </a:r>
          </a:p>
          <a:p>
            <a:pPr algn="ctr"/>
            <a:r>
              <a:rPr lang="he-IL" sz="1200" b="1" u="sng" dirty="0" smtClean="0">
                <a:solidFill>
                  <a:srgbClr val="C00000"/>
                </a:solidFill>
                <a:latin typeface="David" pitchFamily="34" charset="-79"/>
                <a:cs typeface="David" pitchFamily="34" charset="-79"/>
              </a:rPr>
              <a:t>עפ"י צורך</a:t>
            </a:r>
          </a:p>
          <a:p>
            <a:pPr algn="ctr"/>
            <a:endParaRPr lang="he-IL" sz="1200" dirty="0" smtClean="0">
              <a:solidFill>
                <a:prstClr val="black"/>
              </a:solidFill>
              <a:latin typeface="David" pitchFamily="34" charset="-79"/>
              <a:cs typeface="David" pitchFamily="34" charset="-79"/>
            </a:endParaRPr>
          </a:p>
          <a:p>
            <a:pPr algn="ctr"/>
            <a:r>
              <a:rPr lang="he-IL" sz="1200" b="1" u="sng" dirty="0" smtClean="0">
                <a:solidFill>
                  <a:prstClr val="black"/>
                </a:solidFill>
                <a:latin typeface="David" pitchFamily="34" charset="-79"/>
                <a:cs typeface="David" pitchFamily="34" charset="-79"/>
              </a:rPr>
              <a:t>כביש 85 </a:t>
            </a:r>
          </a:p>
          <a:p>
            <a:pPr algn="ctr"/>
            <a:r>
              <a:rPr lang="he-IL" sz="1200" dirty="0" smtClean="0">
                <a:solidFill>
                  <a:prstClr val="black"/>
                </a:solidFill>
                <a:latin typeface="David" pitchFamily="34" charset="-79"/>
                <a:cs typeface="David" pitchFamily="34" charset="-79"/>
              </a:rPr>
              <a:t>בין צומת </a:t>
            </a:r>
            <a:r>
              <a:rPr lang="he-IL" sz="1200" dirty="0" err="1" smtClean="0">
                <a:solidFill>
                  <a:prstClr val="black"/>
                </a:solidFill>
                <a:latin typeface="David" pitchFamily="34" charset="-79"/>
                <a:cs typeface="David" pitchFamily="34" charset="-79"/>
              </a:rPr>
              <a:t>ראמה</a:t>
            </a:r>
            <a:r>
              <a:rPr lang="he-IL" sz="1200" dirty="0" smtClean="0">
                <a:solidFill>
                  <a:prstClr val="black"/>
                </a:solidFill>
                <a:latin typeface="David" pitchFamily="34" charset="-79"/>
                <a:cs typeface="David" pitchFamily="34" charset="-79"/>
              </a:rPr>
              <a:t> לבין צומת עמיעד לשני הכיוונים</a:t>
            </a:r>
          </a:p>
          <a:p>
            <a:pPr algn="ctr"/>
            <a:r>
              <a:rPr lang="he-IL" sz="1200" b="1" u="sng" dirty="0" smtClean="0">
                <a:solidFill>
                  <a:srgbClr val="C00000"/>
                </a:solidFill>
                <a:latin typeface="David" pitchFamily="34" charset="-79"/>
                <a:cs typeface="David" pitchFamily="34" charset="-79"/>
              </a:rPr>
              <a:t>עפ"י צורך</a:t>
            </a:r>
          </a:p>
          <a:p>
            <a:pPr algn="ctr"/>
            <a:endParaRPr lang="he-IL" sz="1200" dirty="0" smtClean="0">
              <a:solidFill>
                <a:prstClr val="black"/>
              </a:solidFill>
              <a:latin typeface="David" pitchFamily="34" charset="-79"/>
              <a:cs typeface="David" pitchFamily="34" charset="-79"/>
            </a:endParaRPr>
          </a:p>
          <a:p>
            <a:pPr algn="ctr"/>
            <a:r>
              <a:rPr lang="he-IL" sz="1200" b="1" u="sng" dirty="0" smtClean="0">
                <a:solidFill>
                  <a:prstClr val="black"/>
                </a:solidFill>
                <a:latin typeface="David" pitchFamily="34" charset="-79"/>
                <a:cs typeface="David" pitchFamily="34" charset="-79"/>
              </a:rPr>
              <a:t>כביש 866 </a:t>
            </a:r>
          </a:p>
          <a:p>
            <a:pPr algn="ctr"/>
            <a:r>
              <a:rPr lang="he-IL" sz="1200" dirty="0" smtClean="0">
                <a:solidFill>
                  <a:prstClr val="black"/>
                </a:solidFill>
                <a:latin typeface="David" pitchFamily="34" charset="-79"/>
                <a:cs typeface="David" pitchFamily="34" charset="-79"/>
              </a:rPr>
              <a:t>מצומת חנניה לכיוון מירון.</a:t>
            </a:r>
          </a:p>
          <a:p>
            <a:pPr algn="ctr"/>
            <a:endParaRPr lang="he-IL" sz="1200" dirty="0" smtClean="0">
              <a:solidFill>
                <a:prstClr val="black"/>
              </a:solidFill>
              <a:latin typeface="David" pitchFamily="34" charset="-79"/>
              <a:cs typeface="David" pitchFamily="34" charset="-79"/>
            </a:endParaRPr>
          </a:p>
          <a:p>
            <a:pPr algn="ctr"/>
            <a:r>
              <a:rPr lang="he-IL" sz="1200" b="1" u="sng" dirty="0" smtClean="0">
                <a:solidFill>
                  <a:prstClr val="black"/>
                </a:solidFill>
                <a:latin typeface="David" pitchFamily="34" charset="-79"/>
                <a:cs typeface="David" pitchFamily="34" charset="-79"/>
              </a:rPr>
              <a:t>כביש 89 </a:t>
            </a:r>
          </a:p>
          <a:p>
            <a:pPr algn="ctr"/>
            <a:r>
              <a:rPr lang="he-IL" sz="1200" dirty="0" smtClean="0">
                <a:solidFill>
                  <a:prstClr val="black"/>
                </a:solidFill>
                <a:latin typeface="David" pitchFamily="34" charset="-79"/>
                <a:cs typeface="David" pitchFamily="34" charset="-79"/>
              </a:rPr>
              <a:t>מצומת חירם ועד מח' אליפלט לשני הכיוונים (דרך צ. </a:t>
            </a:r>
            <a:r>
              <a:rPr lang="he-IL" sz="1200" dirty="0" err="1" smtClean="0">
                <a:solidFill>
                  <a:prstClr val="black"/>
                </a:solidFill>
                <a:latin typeface="David" pitchFamily="34" charset="-79"/>
                <a:cs typeface="David" pitchFamily="34" charset="-79"/>
              </a:rPr>
              <a:t>ג'יש</a:t>
            </a:r>
            <a:r>
              <a:rPr lang="he-IL" sz="1200" dirty="0" smtClean="0">
                <a:solidFill>
                  <a:prstClr val="black"/>
                </a:solidFill>
                <a:latin typeface="David" pitchFamily="34" charset="-79"/>
                <a:cs typeface="David" pitchFamily="34" charset="-79"/>
              </a:rPr>
              <a:t>)</a:t>
            </a:r>
          </a:p>
          <a:p>
            <a:pPr algn="ctr"/>
            <a:endParaRPr lang="he-IL" sz="1200" dirty="0" smtClean="0">
              <a:solidFill>
                <a:prstClr val="black"/>
              </a:solidFill>
              <a:latin typeface="David" pitchFamily="34" charset="-79"/>
              <a:cs typeface="David" pitchFamily="34" charset="-79"/>
            </a:endParaRPr>
          </a:p>
          <a:p>
            <a:pPr algn="ctr"/>
            <a:r>
              <a:rPr lang="he-IL" sz="1200" b="1" u="sng" dirty="0" smtClean="0">
                <a:solidFill>
                  <a:prstClr val="black"/>
                </a:solidFill>
                <a:latin typeface="David" pitchFamily="34" charset="-79"/>
                <a:cs typeface="David" pitchFamily="34" charset="-79"/>
              </a:rPr>
              <a:t>כביש 886 </a:t>
            </a:r>
          </a:p>
          <a:p>
            <a:pPr algn="ctr"/>
            <a:r>
              <a:rPr lang="he-IL" sz="1200" dirty="0" smtClean="0">
                <a:solidFill>
                  <a:prstClr val="black"/>
                </a:solidFill>
                <a:latin typeface="David" pitchFamily="34" charset="-79"/>
                <a:cs typeface="David" pitchFamily="34" charset="-79"/>
              </a:rPr>
              <a:t>מצומת דלתון ועד </a:t>
            </a:r>
          </a:p>
          <a:p>
            <a:pPr algn="ctr"/>
            <a:r>
              <a:rPr lang="he-IL" sz="1200" dirty="0" smtClean="0">
                <a:solidFill>
                  <a:prstClr val="black"/>
                </a:solidFill>
                <a:latin typeface="David" pitchFamily="34" charset="-79"/>
                <a:cs typeface="David" pitchFamily="34" charset="-79"/>
              </a:rPr>
              <a:t>כיכר עין זיתים.</a:t>
            </a:r>
          </a:p>
          <a:p>
            <a:pPr algn="ctr"/>
            <a:endParaRPr lang="he-IL" sz="1200" dirty="0" smtClean="0">
              <a:solidFill>
                <a:prstClr val="black"/>
              </a:solidFill>
              <a:latin typeface="David" pitchFamily="34" charset="-79"/>
              <a:cs typeface="David" pitchFamily="34" charset="-79"/>
            </a:endParaRPr>
          </a:p>
          <a:p>
            <a:pPr algn="ctr"/>
            <a:r>
              <a:rPr lang="he-IL" sz="1200" b="1" u="sng" dirty="0" smtClean="0">
                <a:solidFill>
                  <a:prstClr val="black"/>
                </a:solidFill>
                <a:latin typeface="David" pitchFamily="34" charset="-79"/>
                <a:cs typeface="David" pitchFamily="34" charset="-79"/>
              </a:rPr>
              <a:t>כביש 8900 </a:t>
            </a:r>
          </a:p>
          <a:p>
            <a:pPr algn="ctr"/>
            <a:r>
              <a:rPr lang="he-IL" sz="1200" dirty="0" smtClean="0">
                <a:solidFill>
                  <a:prstClr val="black"/>
                </a:solidFill>
                <a:latin typeface="David" pitchFamily="34" charset="-79"/>
                <a:cs typeface="David" pitchFamily="34" charset="-79"/>
              </a:rPr>
              <a:t>מצומת יער בירייה ועד </a:t>
            </a:r>
          </a:p>
          <a:p>
            <a:pPr algn="ctr"/>
            <a:r>
              <a:rPr lang="he-IL" sz="1200" dirty="0" smtClean="0">
                <a:solidFill>
                  <a:prstClr val="black"/>
                </a:solidFill>
                <a:latin typeface="David" pitchFamily="34" charset="-79"/>
                <a:cs typeface="David" pitchFamily="34" charset="-79"/>
              </a:rPr>
              <a:t>כיכר עין זיתים.</a:t>
            </a:r>
          </a:p>
          <a:p>
            <a:pPr algn="ctr"/>
            <a:endParaRPr lang="he-IL" sz="1200" dirty="0" smtClean="0">
              <a:solidFill>
                <a:prstClr val="black"/>
              </a:solidFill>
              <a:latin typeface="David" pitchFamily="34" charset="-79"/>
              <a:cs typeface="David" pitchFamily="34" charset="-79"/>
            </a:endParaRPr>
          </a:p>
          <a:p>
            <a:pPr algn="ctr"/>
            <a:r>
              <a:rPr lang="he-IL" sz="1200" b="1" u="sng" dirty="0" smtClean="0">
                <a:solidFill>
                  <a:prstClr val="black"/>
                </a:solidFill>
                <a:latin typeface="David" pitchFamily="34" charset="-79"/>
                <a:cs typeface="David" pitchFamily="34" charset="-79"/>
              </a:rPr>
              <a:t>יציאה מצפת לכביש 89.</a:t>
            </a:r>
          </a:p>
          <a:p>
            <a:pPr algn="ctr"/>
            <a:endParaRPr lang="he-IL" sz="1200" dirty="0" smtClean="0">
              <a:solidFill>
                <a:prstClr val="black"/>
              </a:solidFill>
              <a:latin typeface="David" pitchFamily="34" charset="-79"/>
              <a:cs typeface="David" pitchFamily="34" charset="-79"/>
            </a:endParaRPr>
          </a:p>
          <a:p>
            <a:pPr algn="ctr"/>
            <a:r>
              <a:rPr lang="he-IL" sz="1200" b="1" dirty="0" smtClean="0">
                <a:solidFill>
                  <a:srgbClr val="C00000"/>
                </a:solidFill>
                <a:latin typeface="David" pitchFamily="34" charset="-79"/>
                <a:cs typeface="David" pitchFamily="34" charset="-79"/>
              </a:rPr>
              <a:t>כניסה / יציאה מצפת תתאפשר דרך כביש 8900 מכיוון ראש פינה בלבד</a:t>
            </a:r>
            <a:endParaRPr lang="he-IL" sz="1200" b="1" dirty="0">
              <a:solidFill>
                <a:srgbClr val="C00000"/>
              </a:solidFill>
              <a:latin typeface="David" pitchFamily="34" charset="-79"/>
              <a:cs typeface="David" pitchFamily="34" charset="-79"/>
            </a:endParaRPr>
          </a:p>
        </p:txBody>
      </p:sp>
      <p:pic>
        <p:nvPicPr>
          <p:cNvPr id="42"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4535944" y="476672"/>
            <a:ext cx="324088" cy="208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אליפסה 40"/>
          <p:cNvSpPr/>
          <p:nvPr/>
        </p:nvSpPr>
        <p:spPr>
          <a:xfrm>
            <a:off x="4817803" y="1081658"/>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43" name="הסבר קווי 2 42"/>
          <p:cNvSpPr/>
          <p:nvPr/>
        </p:nvSpPr>
        <p:spPr>
          <a:xfrm>
            <a:off x="4733925" y="737112"/>
            <a:ext cx="486147" cy="243616"/>
          </a:xfrm>
          <a:prstGeom prst="borderCallout2">
            <a:avLst>
              <a:gd name="adj1" fmla="val 101121"/>
              <a:gd name="adj2" fmla="val 50879"/>
              <a:gd name="adj3" fmla="val 126081"/>
              <a:gd name="adj4" fmla="val 47827"/>
              <a:gd name="adj5" fmla="val 141748"/>
              <a:gd name="adj6" fmla="val 42759"/>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a:t>
            </a:r>
            <a:r>
              <a:rPr lang="he-IL" sz="1000" b="1" dirty="0" err="1" smtClean="0">
                <a:solidFill>
                  <a:prstClr val="black"/>
                </a:solidFill>
                <a:latin typeface="David" pitchFamily="34" charset="-79"/>
                <a:cs typeface="David" pitchFamily="34" charset="-79"/>
              </a:rPr>
              <a:t>ג'יש</a:t>
            </a:r>
            <a:endParaRPr lang="he-IL" sz="1000" b="1" dirty="0">
              <a:solidFill>
                <a:prstClr val="black"/>
              </a:solidFill>
              <a:latin typeface="David" pitchFamily="34" charset="-79"/>
              <a:cs typeface="David" pitchFamily="34" charset="-79"/>
            </a:endParaRPr>
          </a:p>
        </p:txBody>
      </p:sp>
      <p:sp>
        <p:nvSpPr>
          <p:cNvPr id="44" name="הסבר קווי 2 43"/>
          <p:cNvSpPr/>
          <p:nvPr/>
        </p:nvSpPr>
        <p:spPr>
          <a:xfrm>
            <a:off x="5979469" y="1196752"/>
            <a:ext cx="752771" cy="252000"/>
          </a:xfrm>
          <a:prstGeom prst="borderCallout2">
            <a:avLst>
              <a:gd name="adj1" fmla="val 58127"/>
              <a:gd name="adj2" fmla="val -2510"/>
              <a:gd name="adj3" fmla="val 152813"/>
              <a:gd name="adj4" fmla="val -17098"/>
              <a:gd name="adj5" fmla="val 213686"/>
              <a:gd name="adj6" fmla="val -47225"/>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כיכר עין זיתים</a:t>
            </a:r>
            <a:endParaRPr lang="he-IL" sz="1000" b="1" dirty="0">
              <a:solidFill>
                <a:prstClr val="black"/>
              </a:solidFill>
              <a:latin typeface="David" pitchFamily="34" charset="-79"/>
              <a:cs typeface="David" pitchFamily="34" charset="-79"/>
            </a:endParaRPr>
          </a:p>
        </p:txBody>
      </p:sp>
      <p:sp>
        <p:nvSpPr>
          <p:cNvPr id="45" name="הסבר קווי 2 44"/>
          <p:cNvSpPr/>
          <p:nvPr/>
        </p:nvSpPr>
        <p:spPr>
          <a:xfrm>
            <a:off x="4024677" y="1700808"/>
            <a:ext cx="468000" cy="252000"/>
          </a:xfrm>
          <a:prstGeom prst="borderCallout2">
            <a:avLst>
              <a:gd name="adj1" fmla="val 41879"/>
              <a:gd name="adj2" fmla="val 104445"/>
              <a:gd name="adj3" fmla="val 35973"/>
              <a:gd name="adj4" fmla="val 131036"/>
              <a:gd name="adj5" fmla="val 47474"/>
              <a:gd name="adj6" fmla="val 168772"/>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מירון</a:t>
            </a:r>
            <a:endParaRPr lang="he-IL" sz="1000" b="1" dirty="0">
              <a:solidFill>
                <a:prstClr val="black"/>
              </a:solidFill>
              <a:latin typeface="David" pitchFamily="34" charset="-79"/>
              <a:cs typeface="David" pitchFamily="34" charset="-79"/>
            </a:endParaRPr>
          </a:p>
        </p:txBody>
      </p:sp>
      <p:sp>
        <p:nvSpPr>
          <p:cNvPr id="47" name="הסבר קווי 2 46"/>
          <p:cNvSpPr/>
          <p:nvPr/>
        </p:nvSpPr>
        <p:spPr>
          <a:xfrm>
            <a:off x="3741737" y="239420"/>
            <a:ext cx="721630" cy="371604"/>
          </a:xfrm>
          <a:prstGeom prst="borderCallout2">
            <a:avLst>
              <a:gd name="adj1" fmla="val 101121"/>
              <a:gd name="adj2" fmla="val 50879"/>
              <a:gd name="adj3" fmla="val 162951"/>
              <a:gd name="adj4" fmla="val 78384"/>
              <a:gd name="adj5" fmla="val 239923"/>
              <a:gd name="adj6" fmla="val 84021"/>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צבעון</a:t>
            </a:r>
          </a:p>
          <a:p>
            <a:pPr algn="ctr"/>
            <a:r>
              <a:rPr lang="he-IL" sz="1000" b="1" dirty="0" smtClean="0">
                <a:solidFill>
                  <a:prstClr val="black"/>
                </a:solidFill>
                <a:latin typeface="David" pitchFamily="34" charset="-79"/>
                <a:cs typeface="David" pitchFamily="34" charset="-79"/>
              </a:rPr>
              <a:t>(כניסה לחניון)</a:t>
            </a:r>
            <a:endParaRPr lang="he-IL" sz="1000" b="1" dirty="0">
              <a:solidFill>
                <a:prstClr val="black"/>
              </a:solidFill>
              <a:latin typeface="David" pitchFamily="34" charset="-79"/>
              <a:cs typeface="David" pitchFamily="34" charset="-79"/>
            </a:endParaRPr>
          </a:p>
        </p:txBody>
      </p:sp>
      <p:sp>
        <p:nvSpPr>
          <p:cNvPr id="48" name="אליפסה 47"/>
          <p:cNvSpPr/>
          <p:nvPr/>
        </p:nvSpPr>
        <p:spPr>
          <a:xfrm>
            <a:off x="5464741" y="1700808"/>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49" name="אליפסה 48"/>
          <p:cNvSpPr/>
          <p:nvPr/>
        </p:nvSpPr>
        <p:spPr>
          <a:xfrm>
            <a:off x="4932040" y="2636912"/>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50" name="הסבר קווי 2 49"/>
          <p:cNvSpPr/>
          <p:nvPr/>
        </p:nvSpPr>
        <p:spPr>
          <a:xfrm>
            <a:off x="3741738" y="2395950"/>
            <a:ext cx="753504" cy="240962"/>
          </a:xfrm>
          <a:prstGeom prst="borderCallout2">
            <a:avLst>
              <a:gd name="adj1" fmla="val 41879"/>
              <a:gd name="adj2" fmla="val 104445"/>
              <a:gd name="adj3" fmla="val 52221"/>
              <a:gd name="adj4" fmla="val 139571"/>
              <a:gd name="adj5" fmla="val 101631"/>
              <a:gd name="adj6" fmla="val 157763"/>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כפר שמאי</a:t>
            </a:r>
            <a:endParaRPr lang="he-IL" sz="1000" b="1" dirty="0">
              <a:solidFill>
                <a:prstClr val="black"/>
              </a:solidFill>
              <a:latin typeface="David" pitchFamily="34" charset="-79"/>
              <a:cs typeface="David" pitchFamily="34" charset="-79"/>
            </a:endParaRPr>
          </a:p>
        </p:txBody>
      </p:sp>
      <p:sp>
        <p:nvSpPr>
          <p:cNvPr id="51" name="מלבן 50"/>
          <p:cNvSpPr/>
          <p:nvPr/>
        </p:nvSpPr>
        <p:spPr>
          <a:xfrm>
            <a:off x="7452319" y="44624"/>
            <a:ext cx="1656183" cy="1132800"/>
          </a:xfrm>
          <a:prstGeom prst="rect">
            <a:avLst/>
          </a:prstGeom>
          <a:solidFill>
            <a:sysClr val="window" lastClr="FFFFFF"/>
          </a:solidFill>
          <a:ln w="25400" cap="flat" cmpd="sng" algn="ctr">
            <a:solidFill>
              <a:srgbClr val="4F81BD">
                <a:shade val="50000"/>
              </a:srgbClr>
            </a:solidFill>
            <a:prstDash val="solid"/>
          </a:ln>
          <a:effectLst>
            <a:outerShdw blurRad="63500" sx="102000" sy="102000" algn="ctr" rotWithShape="0">
              <a:prstClr val="black">
                <a:alpha val="40000"/>
              </a:prstClr>
            </a:outerShdw>
          </a:effectLst>
        </p:spPr>
        <p:txBody>
          <a:bodyPr rtlCol="1" anchor="ctr"/>
          <a:lstStyle/>
          <a:p>
            <a:pPr algn="ctr" fontAlgn="base">
              <a:spcBef>
                <a:spcPct val="0"/>
              </a:spcBef>
              <a:spcAft>
                <a:spcPct val="0"/>
              </a:spcAft>
              <a:defRPr/>
            </a:pPr>
            <a:r>
              <a:rPr lang="he-IL" sz="3200" b="1" kern="0" dirty="0" smtClean="0">
                <a:solidFill>
                  <a:srgbClr val="C00000"/>
                </a:solidFill>
                <a:latin typeface="David" pitchFamily="34" charset="-79"/>
                <a:cs typeface="David" pitchFamily="34" charset="-79"/>
              </a:rPr>
              <a:t>פריסת חסימות</a:t>
            </a:r>
            <a:endParaRPr lang="he-IL" sz="3200" b="1" kern="0" dirty="0">
              <a:solidFill>
                <a:srgbClr val="C00000"/>
              </a:solidFill>
              <a:latin typeface="David" pitchFamily="34" charset="-79"/>
              <a:cs typeface="David" pitchFamily="34" charset="-79"/>
            </a:endParaRPr>
          </a:p>
        </p:txBody>
      </p:sp>
      <p:sp>
        <p:nvSpPr>
          <p:cNvPr id="52" name="אליפסה 51"/>
          <p:cNvSpPr/>
          <p:nvPr/>
        </p:nvSpPr>
        <p:spPr>
          <a:xfrm>
            <a:off x="4788024" y="1772816"/>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53" name="אליפסה 52"/>
          <p:cNvSpPr/>
          <p:nvPr/>
        </p:nvSpPr>
        <p:spPr>
          <a:xfrm>
            <a:off x="5508104" y="2132856"/>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56" name="הסבר קווי 2 55"/>
          <p:cNvSpPr/>
          <p:nvPr/>
        </p:nvSpPr>
        <p:spPr>
          <a:xfrm>
            <a:off x="5251699" y="2765394"/>
            <a:ext cx="592267" cy="231558"/>
          </a:xfrm>
          <a:prstGeom prst="borderCallout2">
            <a:avLst>
              <a:gd name="adj1" fmla="val -12279"/>
              <a:gd name="adj2" fmla="val 50067"/>
              <a:gd name="adj3" fmla="val -122914"/>
              <a:gd name="adj4" fmla="val 33818"/>
              <a:gd name="adj5" fmla="val -208746"/>
              <a:gd name="adj6" fmla="val 47203"/>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כיכר צפת</a:t>
            </a:r>
            <a:endParaRPr lang="he-IL" sz="1000" b="1" dirty="0">
              <a:solidFill>
                <a:prstClr val="black"/>
              </a:solidFill>
              <a:latin typeface="David" pitchFamily="34" charset="-79"/>
              <a:cs typeface="David" pitchFamily="34" charset="-79"/>
            </a:endParaRPr>
          </a:p>
        </p:txBody>
      </p:sp>
      <p:sp>
        <p:nvSpPr>
          <p:cNvPr id="57" name="אליפסה 56"/>
          <p:cNvSpPr/>
          <p:nvPr/>
        </p:nvSpPr>
        <p:spPr>
          <a:xfrm>
            <a:off x="5784279" y="1916832"/>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58" name="הסבר קווי 2 57"/>
          <p:cNvSpPr/>
          <p:nvPr/>
        </p:nvSpPr>
        <p:spPr>
          <a:xfrm>
            <a:off x="6121085" y="1613266"/>
            <a:ext cx="592267" cy="231558"/>
          </a:xfrm>
          <a:prstGeom prst="borderCallout2">
            <a:avLst>
              <a:gd name="adj1" fmla="val 34872"/>
              <a:gd name="adj2" fmla="val -629"/>
              <a:gd name="adj3" fmla="val 59796"/>
              <a:gd name="adj4" fmla="val -14573"/>
              <a:gd name="adj5" fmla="val 127204"/>
              <a:gd name="adj6" fmla="val -40361"/>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בירייה</a:t>
            </a:r>
            <a:endParaRPr lang="he-IL" sz="1000" b="1" dirty="0">
              <a:solidFill>
                <a:prstClr val="black"/>
              </a:solidFill>
              <a:latin typeface="David" pitchFamily="34" charset="-79"/>
              <a:cs typeface="David" pitchFamily="34" charset="-79"/>
            </a:endParaRPr>
          </a:p>
        </p:txBody>
      </p:sp>
      <p:sp>
        <p:nvSpPr>
          <p:cNvPr id="7" name="צורה חופשית 6"/>
          <p:cNvSpPr/>
          <p:nvPr/>
        </p:nvSpPr>
        <p:spPr>
          <a:xfrm>
            <a:off x="5622878" y="1760561"/>
            <a:ext cx="196721" cy="177421"/>
          </a:xfrm>
          <a:custGeom>
            <a:avLst/>
            <a:gdLst>
              <a:gd name="connsiteX0" fmla="*/ 177421 w 196721"/>
              <a:gd name="connsiteY0" fmla="*/ 177421 h 177421"/>
              <a:gd name="connsiteX1" fmla="*/ 191068 w 196721"/>
              <a:gd name="connsiteY1" fmla="*/ 95535 h 177421"/>
              <a:gd name="connsiteX2" fmla="*/ 95534 w 196721"/>
              <a:gd name="connsiteY2" fmla="*/ 109182 h 177421"/>
              <a:gd name="connsiteX3" fmla="*/ 109182 w 196721"/>
              <a:gd name="connsiteY3" fmla="*/ 54591 h 177421"/>
              <a:gd name="connsiteX4" fmla="*/ 68238 w 196721"/>
              <a:gd name="connsiteY4" fmla="*/ 54591 h 177421"/>
              <a:gd name="connsiteX5" fmla="*/ 95534 w 196721"/>
              <a:gd name="connsiteY5" fmla="*/ 13648 h 177421"/>
              <a:gd name="connsiteX6" fmla="*/ 0 w 196721"/>
              <a:gd name="connsiteY6" fmla="*/ 0 h 17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721" h="177421">
                <a:moveTo>
                  <a:pt x="177421" y="177421"/>
                </a:moveTo>
                <a:cubicBezTo>
                  <a:pt x="191068" y="142164"/>
                  <a:pt x="204716" y="106908"/>
                  <a:pt x="191068" y="95535"/>
                </a:cubicBezTo>
                <a:cubicBezTo>
                  <a:pt x="177420" y="84162"/>
                  <a:pt x="109182" y="116006"/>
                  <a:pt x="95534" y="109182"/>
                </a:cubicBezTo>
                <a:cubicBezTo>
                  <a:pt x="81886" y="102358"/>
                  <a:pt x="113731" y="63689"/>
                  <a:pt x="109182" y="54591"/>
                </a:cubicBezTo>
                <a:cubicBezTo>
                  <a:pt x="104633" y="45492"/>
                  <a:pt x="70513" y="61415"/>
                  <a:pt x="68238" y="54591"/>
                </a:cubicBezTo>
                <a:cubicBezTo>
                  <a:pt x="65963" y="47767"/>
                  <a:pt x="106907" y="22747"/>
                  <a:pt x="95534" y="13648"/>
                </a:cubicBezTo>
                <a:cubicBezTo>
                  <a:pt x="84161" y="4549"/>
                  <a:pt x="42080" y="2274"/>
                  <a:pt x="0" y="0"/>
                </a:cubicBezTo>
              </a:path>
            </a:pathLst>
          </a:cu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54" name="אליפסה 53"/>
          <p:cNvSpPr/>
          <p:nvPr/>
        </p:nvSpPr>
        <p:spPr>
          <a:xfrm>
            <a:off x="4276653" y="1105416"/>
            <a:ext cx="144016" cy="144016"/>
          </a:xfrm>
          <a:prstGeom prst="ellipse">
            <a:avLst/>
          </a:prstGeom>
          <a:solidFill>
            <a:schemeClr val="accent6">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55" name="הסבר קווי 2 54"/>
          <p:cNvSpPr/>
          <p:nvPr/>
        </p:nvSpPr>
        <p:spPr>
          <a:xfrm>
            <a:off x="4128422" y="4377927"/>
            <a:ext cx="468000" cy="252000"/>
          </a:xfrm>
          <a:prstGeom prst="borderCallout2">
            <a:avLst>
              <a:gd name="adj1" fmla="val 41879"/>
              <a:gd name="adj2" fmla="val 104445"/>
              <a:gd name="adj3" fmla="val 35973"/>
              <a:gd name="adj4" fmla="val 135579"/>
              <a:gd name="adj5" fmla="val -3157"/>
              <a:gd name="adj6" fmla="val 180132"/>
            </a:avLst>
          </a:prstGeom>
          <a:solidFill>
            <a:schemeClr val="bg1"/>
          </a:solidFill>
          <a:ln w="317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1" anchor="ctr"/>
          <a:lstStyle/>
          <a:p>
            <a:pPr algn="ctr"/>
            <a:r>
              <a:rPr lang="he-IL" sz="1000" b="1" dirty="0" smtClean="0">
                <a:solidFill>
                  <a:prstClr val="black"/>
                </a:solidFill>
                <a:latin typeface="David" pitchFamily="34" charset="-79"/>
                <a:cs typeface="David" pitchFamily="34" charset="-79"/>
              </a:rPr>
              <a:t>צ. צלמון</a:t>
            </a:r>
            <a:endParaRPr lang="he-IL" sz="1000" b="1" dirty="0">
              <a:solidFill>
                <a:prstClr val="black"/>
              </a:solidFill>
              <a:latin typeface="David" pitchFamily="34" charset="-79"/>
              <a:cs typeface="David" pitchFamily="34" charset="-79"/>
            </a:endParaRPr>
          </a:p>
        </p:txBody>
      </p:sp>
    </p:spTree>
    <p:extLst>
      <p:ext uri="{BB962C8B-B14F-4D97-AF65-F5344CB8AC3E}">
        <p14:creationId xmlns:p14="http://schemas.microsoft.com/office/powerpoint/2010/main" val="40195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תמונה 1" descr="DSC_3054_800x52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5849" y="0"/>
            <a:ext cx="9144000" cy="6891338"/>
          </a:xfrm>
          <a:prstGeom prst="rect">
            <a:avLst/>
          </a:prstGeom>
          <a:ln/>
          <a:extLst/>
        </p:spPr>
        <p:style>
          <a:lnRef idx="1">
            <a:schemeClr val="accent1"/>
          </a:lnRef>
          <a:fillRef idx="2">
            <a:schemeClr val="accent1"/>
          </a:fillRef>
          <a:effectRef idx="1">
            <a:schemeClr val="accent1"/>
          </a:effectRef>
          <a:fontRef idx="minor">
            <a:schemeClr val="dk1"/>
          </a:fontRef>
        </p:style>
      </p:pic>
      <p:sp>
        <p:nvSpPr>
          <p:cNvPr id="5" name="צורה חופשית 4"/>
          <p:cNvSpPr/>
          <p:nvPr/>
        </p:nvSpPr>
        <p:spPr>
          <a:xfrm>
            <a:off x="2915816" y="1626919"/>
            <a:ext cx="1512168" cy="1104406"/>
          </a:xfrm>
          <a:custGeom>
            <a:avLst/>
            <a:gdLst>
              <a:gd name="connsiteX0" fmla="*/ 285008 w 1163782"/>
              <a:gd name="connsiteY0" fmla="*/ 59377 h 1104406"/>
              <a:gd name="connsiteX1" fmla="*/ 0 w 1163782"/>
              <a:gd name="connsiteY1" fmla="*/ 190006 h 1104406"/>
              <a:gd name="connsiteX2" fmla="*/ 308759 w 1163782"/>
              <a:gd name="connsiteY2" fmla="*/ 463138 h 1104406"/>
              <a:gd name="connsiteX3" fmla="*/ 391886 w 1163782"/>
              <a:gd name="connsiteY3" fmla="*/ 736271 h 1104406"/>
              <a:gd name="connsiteX4" fmla="*/ 605642 w 1163782"/>
              <a:gd name="connsiteY4" fmla="*/ 985652 h 1104406"/>
              <a:gd name="connsiteX5" fmla="*/ 890649 w 1163782"/>
              <a:gd name="connsiteY5" fmla="*/ 1104406 h 1104406"/>
              <a:gd name="connsiteX6" fmla="*/ 1104405 w 1163782"/>
              <a:gd name="connsiteY6" fmla="*/ 1033154 h 1104406"/>
              <a:gd name="connsiteX7" fmla="*/ 1163782 w 1163782"/>
              <a:gd name="connsiteY7" fmla="*/ 914400 h 1104406"/>
              <a:gd name="connsiteX8" fmla="*/ 1021278 w 1163782"/>
              <a:gd name="connsiteY8" fmla="*/ 795647 h 1104406"/>
              <a:gd name="connsiteX9" fmla="*/ 1021278 w 1163782"/>
              <a:gd name="connsiteY9" fmla="*/ 629393 h 1104406"/>
              <a:gd name="connsiteX10" fmla="*/ 486888 w 1163782"/>
              <a:gd name="connsiteY10" fmla="*/ 439387 h 1104406"/>
              <a:gd name="connsiteX11" fmla="*/ 356260 w 1163782"/>
              <a:gd name="connsiteY11" fmla="*/ 296884 h 1104406"/>
              <a:gd name="connsiteX12" fmla="*/ 273133 w 1163782"/>
              <a:gd name="connsiteY12" fmla="*/ 0 h 1104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3782" h="1104406">
                <a:moveTo>
                  <a:pt x="285008" y="59377"/>
                </a:moveTo>
                <a:lnTo>
                  <a:pt x="0" y="190006"/>
                </a:lnTo>
                <a:lnTo>
                  <a:pt x="308759" y="463138"/>
                </a:lnTo>
                <a:lnTo>
                  <a:pt x="391886" y="736271"/>
                </a:lnTo>
                <a:lnTo>
                  <a:pt x="605642" y="985652"/>
                </a:lnTo>
                <a:lnTo>
                  <a:pt x="890649" y="1104406"/>
                </a:lnTo>
                <a:lnTo>
                  <a:pt x="1104405" y="1033154"/>
                </a:lnTo>
                <a:lnTo>
                  <a:pt x="1163782" y="914400"/>
                </a:lnTo>
                <a:lnTo>
                  <a:pt x="1021278" y="795647"/>
                </a:lnTo>
                <a:lnTo>
                  <a:pt x="1021278" y="629393"/>
                </a:lnTo>
                <a:lnTo>
                  <a:pt x="486888" y="439387"/>
                </a:lnTo>
                <a:lnTo>
                  <a:pt x="356260" y="296884"/>
                </a:lnTo>
                <a:lnTo>
                  <a:pt x="273133" y="0"/>
                </a:lnTo>
              </a:path>
            </a:pathLst>
          </a:cu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6" name="צורה חופשית 5"/>
          <p:cNvSpPr/>
          <p:nvPr/>
        </p:nvSpPr>
        <p:spPr>
          <a:xfrm>
            <a:off x="1043608" y="1472540"/>
            <a:ext cx="936104" cy="1555668"/>
          </a:xfrm>
          <a:custGeom>
            <a:avLst/>
            <a:gdLst>
              <a:gd name="connsiteX0" fmla="*/ 629393 w 629393"/>
              <a:gd name="connsiteY0" fmla="*/ 0 h 1555668"/>
              <a:gd name="connsiteX1" fmla="*/ 320634 w 629393"/>
              <a:gd name="connsiteY1" fmla="*/ 249382 h 1555668"/>
              <a:gd name="connsiteX2" fmla="*/ 213756 w 629393"/>
              <a:gd name="connsiteY2" fmla="*/ 439387 h 1555668"/>
              <a:gd name="connsiteX3" fmla="*/ 118754 w 629393"/>
              <a:gd name="connsiteY3" fmla="*/ 926276 h 1555668"/>
              <a:gd name="connsiteX4" fmla="*/ 59377 w 629393"/>
              <a:gd name="connsiteY4" fmla="*/ 1425039 h 1555668"/>
              <a:gd name="connsiteX5" fmla="*/ 0 w 629393"/>
              <a:gd name="connsiteY5" fmla="*/ 1543792 h 1555668"/>
              <a:gd name="connsiteX6" fmla="*/ 154380 w 629393"/>
              <a:gd name="connsiteY6" fmla="*/ 1555668 h 1555668"/>
              <a:gd name="connsiteX7" fmla="*/ 237507 w 629393"/>
              <a:gd name="connsiteY7" fmla="*/ 1056904 h 1555668"/>
              <a:gd name="connsiteX8" fmla="*/ 249382 w 629393"/>
              <a:gd name="connsiteY8" fmla="*/ 688769 h 1555668"/>
              <a:gd name="connsiteX9" fmla="*/ 273133 w 629393"/>
              <a:gd name="connsiteY9" fmla="*/ 415637 h 1555668"/>
              <a:gd name="connsiteX10" fmla="*/ 415637 w 629393"/>
              <a:gd name="connsiteY10" fmla="*/ 225631 h 1555668"/>
              <a:gd name="connsiteX11" fmla="*/ 629393 w 629393"/>
              <a:gd name="connsiteY11" fmla="*/ 0 h 155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9393" h="1555668">
                <a:moveTo>
                  <a:pt x="629393" y="0"/>
                </a:moveTo>
                <a:lnTo>
                  <a:pt x="320634" y="249382"/>
                </a:lnTo>
                <a:lnTo>
                  <a:pt x="213756" y="439387"/>
                </a:lnTo>
                <a:lnTo>
                  <a:pt x="118754" y="926276"/>
                </a:lnTo>
                <a:lnTo>
                  <a:pt x="59377" y="1425039"/>
                </a:lnTo>
                <a:lnTo>
                  <a:pt x="0" y="1543792"/>
                </a:lnTo>
                <a:lnTo>
                  <a:pt x="154380" y="1555668"/>
                </a:lnTo>
                <a:lnTo>
                  <a:pt x="237507" y="1056904"/>
                </a:lnTo>
                <a:lnTo>
                  <a:pt x="249382" y="688769"/>
                </a:lnTo>
                <a:lnTo>
                  <a:pt x="273133" y="415637"/>
                </a:lnTo>
                <a:lnTo>
                  <a:pt x="415637" y="225631"/>
                </a:lnTo>
                <a:lnTo>
                  <a:pt x="629393" y="0"/>
                </a:lnTo>
                <a:close/>
              </a:path>
            </a:pathLst>
          </a:cu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30" name="מחבר ישר 29"/>
          <p:cNvCxnSpPr/>
          <p:nvPr/>
        </p:nvCxnSpPr>
        <p:spPr>
          <a:xfrm flipV="1">
            <a:off x="1712185" y="2924944"/>
            <a:ext cx="1419655" cy="256776"/>
          </a:xfrm>
          <a:prstGeom prst="line">
            <a:avLst/>
          </a:prstGeom>
          <a:ln w="444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1" name="מחבר ישר 30"/>
          <p:cNvCxnSpPr/>
          <p:nvPr/>
        </p:nvCxnSpPr>
        <p:spPr>
          <a:xfrm flipV="1">
            <a:off x="1712185" y="3100216"/>
            <a:ext cx="1419655" cy="256776"/>
          </a:xfrm>
          <a:prstGeom prst="line">
            <a:avLst/>
          </a:prstGeom>
          <a:ln w="444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2" name="מחבר ישר 31"/>
          <p:cNvCxnSpPr>
            <a:endCxn id="4" idx="1"/>
          </p:cNvCxnSpPr>
          <p:nvPr/>
        </p:nvCxnSpPr>
        <p:spPr>
          <a:xfrm>
            <a:off x="3131840" y="3100216"/>
            <a:ext cx="1202654" cy="593010"/>
          </a:xfrm>
          <a:prstGeom prst="line">
            <a:avLst/>
          </a:prstGeom>
          <a:ln w="444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6" name="מחבר ישר 35"/>
          <p:cNvCxnSpPr>
            <a:endCxn id="5" idx="4"/>
          </p:cNvCxnSpPr>
          <p:nvPr/>
        </p:nvCxnSpPr>
        <p:spPr>
          <a:xfrm flipV="1">
            <a:off x="3111335" y="2612571"/>
            <a:ext cx="591426" cy="330186"/>
          </a:xfrm>
          <a:prstGeom prst="line">
            <a:avLst/>
          </a:prstGeom>
          <a:ln w="444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מחבר ישר 39"/>
          <p:cNvCxnSpPr/>
          <p:nvPr/>
        </p:nvCxnSpPr>
        <p:spPr>
          <a:xfrm flipV="1">
            <a:off x="323528" y="3181720"/>
            <a:ext cx="1388657" cy="59967"/>
          </a:xfrm>
          <a:prstGeom prst="line">
            <a:avLst/>
          </a:prstGeom>
          <a:ln w="444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1" name="מחבר ישר 40"/>
          <p:cNvCxnSpPr/>
          <p:nvPr/>
        </p:nvCxnSpPr>
        <p:spPr>
          <a:xfrm flipV="1">
            <a:off x="323528" y="3356992"/>
            <a:ext cx="1388657" cy="13084"/>
          </a:xfrm>
          <a:prstGeom prst="line">
            <a:avLst/>
          </a:prstGeom>
          <a:ln w="444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5" name="מחבר ישר 54"/>
          <p:cNvCxnSpPr/>
          <p:nvPr/>
        </p:nvCxnSpPr>
        <p:spPr>
          <a:xfrm flipV="1">
            <a:off x="255158" y="3028208"/>
            <a:ext cx="835207" cy="50996"/>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263242" y="2924944"/>
            <a:ext cx="890649" cy="523220"/>
          </a:xfrm>
          <a:prstGeom prst="rect">
            <a:avLst/>
          </a:prstGeom>
          <a:noFill/>
        </p:spPr>
        <p:txBody>
          <a:bodyPr wrap="square" rtlCol="1">
            <a:spAutoFit/>
          </a:bodyPr>
          <a:lstStyle/>
          <a:p>
            <a:pPr algn="ctr"/>
            <a:r>
              <a:rPr lang="he-IL" sz="1400" b="1" dirty="0" smtClean="0">
                <a:solidFill>
                  <a:prstClr val="black"/>
                </a:solidFill>
              </a:rPr>
              <a:t>ערים רחוקות</a:t>
            </a:r>
            <a:endParaRPr lang="he-IL" sz="1400" b="1" dirty="0">
              <a:solidFill>
                <a:prstClr val="black"/>
              </a:solidFill>
            </a:endParaRPr>
          </a:p>
        </p:txBody>
      </p:sp>
      <p:sp>
        <p:nvSpPr>
          <p:cNvPr id="61" name="TextBox 60"/>
          <p:cNvSpPr txBox="1"/>
          <p:nvPr/>
        </p:nvSpPr>
        <p:spPr>
          <a:xfrm>
            <a:off x="3465327" y="2113692"/>
            <a:ext cx="890649" cy="523220"/>
          </a:xfrm>
          <a:prstGeom prst="rect">
            <a:avLst/>
          </a:prstGeom>
          <a:noFill/>
        </p:spPr>
        <p:txBody>
          <a:bodyPr wrap="square" rtlCol="1">
            <a:spAutoFit/>
          </a:bodyPr>
          <a:lstStyle/>
          <a:p>
            <a:pPr algn="ctr"/>
            <a:r>
              <a:rPr lang="he-IL" sz="1400" b="1" dirty="0" smtClean="0">
                <a:solidFill>
                  <a:prstClr val="black"/>
                </a:solidFill>
              </a:rPr>
              <a:t>ערים קרובות</a:t>
            </a:r>
            <a:endParaRPr lang="he-IL" sz="1400" b="1" dirty="0">
              <a:solidFill>
                <a:prstClr val="black"/>
              </a:solidFill>
            </a:endParaRPr>
          </a:p>
        </p:txBody>
      </p:sp>
      <p:sp>
        <p:nvSpPr>
          <p:cNvPr id="64" name="TextBox 63"/>
          <p:cNvSpPr txBox="1"/>
          <p:nvPr/>
        </p:nvSpPr>
        <p:spPr>
          <a:xfrm>
            <a:off x="320484" y="775312"/>
            <a:ext cx="890649" cy="954107"/>
          </a:xfrm>
          <a:prstGeom prst="rect">
            <a:avLst/>
          </a:prstGeom>
          <a:solidFill>
            <a:srgbClr val="FF0000"/>
          </a:solidFill>
        </p:spPr>
        <p:txBody>
          <a:bodyPr wrap="square" rtlCol="1">
            <a:spAutoFit/>
          </a:bodyPr>
          <a:lstStyle/>
          <a:p>
            <a:pPr algn="ctr"/>
            <a:r>
              <a:rPr lang="he-IL" sz="1600" b="1" dirty="0" err="1" smtClean="0">
                <a:solidFill>
                  <a:prstClr val="black"/>
                </a:solidFill>
              </a:rPr>
              <a:t>שאטלים</a:t>
            </a:r>
            <a:r>
              <a:rPr lang="he-IL" sz="1600" b="1" dirty="0" smtClean="0">
                <a:solidFill>
                  <a:prstClr val="black"/>
                </a:solidFill>
              </a:rPr>
              <a:t> לחניונים</a:t>
            </a:r>
          </a:p>
          <a:p>
            <a:pPr algn="ctr"/>
            <a:r>
              <a:rPr lang="he-IL" sz="1200" b="1" dirty="0" smtClean="0">
                <a:solidFill>
                  <a:prstClr val="black"/>
                </a:solidFill>
              </a:rPr>
              <a:t>עין הוזים</a:t>
            </a:r>
          </a:p>
          <a:p>
            <a:pPr algn="ctr"/>
            <a:r>
              <a:rPr lang="he-IL" sz="1200" b="1" dirty="0" smtClean="0">
                <a:solidFill>
                  <a:prstClr val="black"/>
                </a:solidFill>
              </a:rPr>
              <a:t>פרוד</a:t>
            </a:r>
            <a:endParaRPr lang="he-IL" sz="1200" b="1" dirty="0">
              <a:solidFill>
                <a:prstClr val="black"/>
              </a:solidFill>
            </a:endParaRPr>
          </a:p>
        </p:txBody>
      </p:sp>
      <p:graphicFrame>
        <p:nvGraphicFramePr>
          <p:cNvPr id="59" name="טבלה 58"/>
          <p:cNvGraphicFramePr>
            <a:graphicFrameLocks noGrp="1"/>
          </p:cNvGraphicFramePr>
          <p:nvPr>
            <p:extLst>
              <p:ext uri="{D42A27DB-BD31-4B8C-83A1-F6EECF244321}">
                <p14:modId xmlns:p14="http://schemas.microsoft.com/office/powerpoint/2010/main" val="1274602780"/>
              </p:ext>
            </p:extLst>
          </p:nvPr>
        </p:nvGraphicFramePr>
        <p:xfrm>
          <a:off x="5814870" y="499975"/>
          <a:ext cx="3329129" cy="1838599"/>
        </p:xfrm>
        <a:graphic>
          <a:graphicData uri="http://schemas.openxmlformats.org/drawingml/2006/table">
            <a:tbl>
              <a:tblPr rtl="1" firstRow="1" bandRow="1">
                <a:tableStyleId>{5940675A-B579-460E-94D1-54222C63F5DA}</a:tableStyleId>
              </a:tblPr>
              <a:tblGrid>
                <a:gridCol w="3329129"/>
              </a:tblGrid>
              <a:tr h="29229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400" dirty="0" smtClean="0">
                          <a:latin typeface="David" pitchFamily="34" charset="-79"/>
                          <a:cs typeface="David" pitchFamily="34" charset="-79"/>
                        </a:rPr>
                        <a:t>כרטיס נסיעה צבוע ע"פ צבע הטרמינל.</a:t>
                      </a:r>
                    </a:p>
                  </a:txBody>
                  <a:tcPr anchor="ctr">
                    <a:lnR w="28575" cap="flat" cmpd="sng" algn="ctr">
                      <a:solidFill>
                        <a:srgbClr val="99CC00"/>
                      </a:solidFill>
                      <a:prstDash val="solid"/>
                      <a:round/>
                      <a:headEnd type="none" w="med" len="med"/>
                      <a:tailEnd type="none" w="med" len="med"/>
                    </a:lnR>
                    <a:lnT w="28575" cap="flat" cmpd="sng" algn="ctr">
                      <a:solidFill>
                        <a:srgbClr val="99CC00"/>
                      </a:solidFill>
                      <a:prstDash val="solid"/>
                      <a:round/>
                      <a:headEnd type="none" w="med" len="med"/>
                      <a:tailEnd type="none" w="med" len="med"/>
                    </a:lnT>
                    <a:solidFill>
                      <a:schemeClr val="bg1"/>
                    </a:solidFill>
                  </a:tcPr>
                </a:tc>
              </a:tr>
              <a:tr h="247961">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400" dirty="0" smtClean="0">
                          <a:latin typeface="David" pitchFamily="34" charset="-79"/>
                          <a:cs typeface="David" pitchFamily="34" charset="-79"/>
                        </a:rPr>
                        <a:t>דגלים ע"פ צבע לאורך המסלול</a:t>
                      </a:r>
                    </a:p>
                  </a:txBody>
                  <a:tcPr anchor="ctr">
                    <a:lnR w="28575" cap="flat" cmpd="sng" algn="ctr">
                      <a:solidFill>
                        <a:srgbClr val="99CC00"/>
                      </a:solidFill>
                      <a:prstDash val="solid"/>
                      <a:round/>
                      <a:headEnd type="none" w="med" len="med"/>
                      <a:tailEnd type="none" w="med" len="med"/>
                    </a:lnR>
                    <a:solidFill>
                      <a:schemeClr val="bg1"/>
                    </a:solidFill>
                  </a:tcPr>
                </a:tc>
              </a:tr>
              <a:tr h="29229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400" dirty="0" smtClean="0">
                          <a:latin typeface="David" pitchFamily="34" charset="-79"/>
                          <a:cs typeface="David" pitchFamily="34" charset="-79"/>
                        </a:rPr>
                        <a:t>הארת צירים ושטחים בצבעים</a:t>
                      </a:r>
                    </a:p>
                  </a:txBody>
                  <a:tcPr anchor="ctr">
                    <a:lnR w="28575" cap="flat" cmpd="sng" algn="ctr">
                      <a:solidFill>
                        <a:srgbClr val="99CC00"/>
                      </a:solidFill>
                      <a:prstDash val="solid"/>
                      <a:round/>
                      <a:headEnd type="none" w="med" len="med"/>
                      <a:tailEnd type="none" w="med" len="med"/>
                    </a:lnR>
                    <a:solidFill>
                      <a:schemeClr val="bg1"/>
                    </a:solidFill>
                  </a:tcPr>
                </a:tc>
              </a:tr>
              <a:tr h="29229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400" dirty="0" smtClean="0">
                          <a:latin typeface="David" pitchFamily="34" charset="-79"/>
                          <a:cs typeface="David" pitchFamily="34" charset="-79"/>
                        </a:rPr>
                        <a:t>שילוט אלקטרוני גדול ע"פ יעדים וצבעים.</a:t>
                      </a:r>
                    </a:p>
                  </a:txBody>
                  <a:tcPr anchor="ctr">
                    <a:lnR w="28575" cap="flat" cmpd="sng" algn="ctr">
                      <a:solidFill>
                        <a:srgbClr val="99CC00"/>
                      </a:solidFill>
                      <a:prstDash val="solid"/>
                      <a:round/>
                      <a:headEnd type="none" w="med" len="med"/>
                      <a:tailEnd type="none" w="med" len="med"/>
                    </a:lnR>
                    <a:solidFill>
                      <a:schemeClr val="bg1"/>
                    </a:solidFill>
                  </a:tcPr>
                </a:tc>
              </a:tr>
              <a:tr h="314599">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400" dirty="0" smtClean="0">
                          <a:latin typeface="David" pitchFamily="34" charset="-79"/>
                          <a:cs typeface="David" pitchFamily="34" charset="-79"/>
                        </a:rPr>
                        <a:t>כריזה חזקה 24 שעות כולל שפת יידיש.</a:t>
                      </a:r>
                    </a:p>
                  </a:txBody>
                  <a:tcPr anchor="ctr">
                    <a:lnR w="28575" cap="flat" cmpd="sng" algn="ctr">
                      <a:solidFill>
                        <a:srgbClr val="99CC00"/>
                      </a:solidFill>
                      <a:prstDash val="solid"/>
                      <a:round/>
                      <a:headEnd type="none" w="med" len="med"/>
                      <a:tailEnd type="none" w="med" len="med"/>
                    </a:lnR>
                    <a:solidFill>
                      <a:schemeClr val="bg1"/>
                    </a:solidFill>
                  </a:tcPr>
                </a:tc>
              </a:tr>
              <a:tr h="29229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400" dirty="0" smtClean="0">
                          <a:latin typeface="David" pitchFamily="34" charset="-79"/>
                          <a:cs typeface="David" pitchFamily="34" charset="-79"/>
                        </a:rPr>
                        <a:t>דיילים של מש' תחבורה בנקודות החלטה</a:t>
                      </a:r>
                    </a:p>
                  </a:txBody>
                  <a:tcPr anchor="ctr">
                    <a:lnR w="28575" cap="flat" cmpd="sng" algn="ctr">
                      <a:solidFill>
                        <a:srgbClr val="99CC00"/>
                      </a:solidFill>
                      <a:prstDash val="solid"/>
                      <a:round/>
                      <a:headEnd type="none" w="med" len="med"/>
                      <a:tailEnd type="none" w="med" len="med"/>
                    </a:lnR>
                    <a:solidFill>
                      <a:schemeClr val="bg1"/>
                    </a:solidFill>
                  </a:tcPr>
                </a:tc>
              </a:tr>
            </a:tbl>
          </a:graphicData>
        </a:graphic>
      </p:graphicFrame>
      <p:grpSp>
        <p:nvGrpSpPr>
          <p:cNvPr id="2" name="קבוצה 1"/>
          <p:cNvGrpSpPr/>
          <p:nvPr/>
        </p:nvGrpSpPr>
        <p:grpSpPr>
          <a:xfrm>
            <a:off x="323528" y="3413577"/>
            <a:ext cx="236344" cy="527863"/>
            <a:chOff x="323528" y="3413577"/>
            <a:chExt cx="236344" cy="527863"/>
          </a:xfrm>
        </p:grpSpPr>
        <p:sp>
          <p:nvSpPr>
            <p:cNvPr id="78" name="גל 77"/>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79" name="מחבר ישר 78"/>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90" name="גל 89"/>
          <p:cNvSpPr/>
          <p:nvPr/>
        </p:nvSpPr>
        <p:spPr>
          <a:xfrm>
            <a:off x="3108402" y="2599966"/>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92" name="גל 91"/>
          <p:cNvSpPr/>
          <p:nvPr/>
        </p:nvSpPr>
        <p:spPr>
          <a:xfrm>
            <a:off x="2800759" y="2705627"/>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94" name="גל 93"/>
          <p:cNvSpPr/>
          <p:nvPr/>
        </p:nvSpPr>
        <p:spPr>
          <a:xfrm>
            <a:off x="2420421" y="2765706"/>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96" name="גל 95"/>
          <p:cNvSpPr/>
          <p:nvPr/>
        </p:nvSpPr>
        <p:spPr>
          <a:xfrm>
            <a:off x="1953703" y="2863316"/>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98" name="גל 97"/>
          <p:cNvSpPr/>
          <p:nvPr/>
        </p:nvSpPr>
        <p:spPr>
          <a:xfrm>
            <a:off x="1349767" y="2933068"/>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grpSp>
        <p:nvGrpSpPr>
          <p:cNvPr id="3" name="קבוצה 2"/>
          <p:cNvGrpSpPr/>
          <p:nvPr/>
        </p:nvGrpSpPr>
        <p:grpSpPr>
          <a:xfrm>
            <a:off x="331271" y="2744486"/>
            <a:ext cx="205083" cy="333618"/>
            <a:chOff x="611560" y="2735342"/>
            <a:chExt cx="205083" cy="333618"/>
          </a:xfrm>
        </p:grpSpPr>
        <p:sp>
          <p:nvSpPr>
            <p:cNvPr id="104" name="גל 103"/>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05" name="מחבר ישר 104"/>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5796136" y="17246"/>
            <a:ext cx="3384376" cy="461665"/>
          </a:xfrm>
          <a:prstGeom prst="rect">
            <a:avLst/>
          </a:prstGeom>
          <a:scene3d>
            <a:camera prst="orthographicFront"/>
            <a:lightRig rig="threePt" dir="t"/>
          </a:scene3d>
          <a:sp3d>
            <a:bevelT w="165100" prst="coolSlant"/>
            <a:bevelB/>
          </a:sp3d>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r>
              <a:rPr lang="he-IL" sz="2400" b="1" dirty="0" smtClean="0">
                <a:solidFill>
                  <a:prstClr val="black"/>
                </a:solidFill>
              </a:rPr>
              <a:t>אופן הכוונת הציבור</a:t>
            </a:r>
            <a:endParaRPr lang="he-IL" sz="2400" b="1" dirty="0">
              <a:solidFill>
                <a:prstClr val="black"/>
              </a:solidFill>
            </a:endParaRPr>
          </a:p>
        </p:txBody>
      </p:sp>
      <p:sp>
        <p:nvSpPr>
          <p:cNvPr id="4" name="צורה חופשית 3"/>
          <p:cNvSpPr/>
          <p:nvPr/>
        </p:nvSpPr>
        <p:spPr>
          <a:xfrm>
            <a:off x="4263242" y="2458192"/>
            <a:ext cx="890649" cy="2363190"/>
          </a:xfrm>
          <a:custGeom>
            <a:avLst/>
            <a:gdLst>
              <a:gd name="connsiteX0" fmla="*/ 190005 w 890649"/>
              <a:gd name="connsiteY0" fmla="*/ 2303813 h 2363190"/>
              <a:gd name="connsiteX1" fmla="*/ 71252 w 890649"/>
              <a:gd name="connsiteY1" fmla="*/ 1235034 h 2363190"/>
              <a:gd name="connsiteX2" fmla="*/ 11875 w 890649"/>
              <a:gd name="connsiteY2" fmla="*/ 570016 h 2363190"/>
              <a:gd name="connsiteX3" fmla="*/ 0 w 890649"/>
              <a:gd name="connsiteY3" fmla="*/ 201881 h 2363190"/>
              <a:gd name="connsiteX4" fmla="*/ 356259 w 890649"/>
              <a:gd name="connsiteY4" fmla="*/ 201881 h 2363190"/>
              <a:gd name="connsiteX5" fmla="*/ 605641 w 890649"/>
              <a:gd name="connsiteY5" fmla="*/ 166255 h 2363190"/>
              <a:gd name="connsiteX6" fmla="*/ 629392 w 890649"/>
              <a:gd name="connsiteY6" fmla="*/ 0 h 2363190"/>
              <a:gd name="connsiteX7" fmla="*/ 807522 w 890649"/>
              <a:gd name="connsiteY7" fmla="*/ 83127 h 2363190"/>
              <a:gd name="connsiteX8" fmla="*/ 890649 w 890649"/>
              <a:gd name="connsiteY8" fmla="*/ 736270 h 2363190"/>
              <a:gd name="connsiteX9" fmla="*/ 855023 w 890649"/>
              <a:gd name="connsiteY9" fmla="*/ 878774 h 2363190"/>
              <a:gd name="connsiteX10" fmla="*/ 795646 w 890649"/>
              <a:gd name="connsiteY10" fmla="*/ 997527 h 2363190"/>
              <a:gd name="connsiteX11" fmla="*/ 760020 w 890649"/>
              <a:gd name="connsiteY11" fmla="*/ 1757548 h 2363190"/>
              <a:gd name="connsiteX12" fmla="*/ 356259 w 890649"/>
              <a:gd name="connsiteY12" fmla="*/ 2363190 h 2363190"/>
              <a:gd name="connsiteX13" fmla="*/ 190005 w 890649"/>
              <a:gd name="connsiteY13" fmla="*/ 2303813 h 236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0649" h="2363190">
                <a:moveTo>
                  <a:pt x="190005" y="2303813"/>
                </a:moveTo>
                <a:lnTo>
                  <a:pt x="71252" y="1235034"/>
                </a:lnTo>
                <a:lnTo>
                  <a:pt x="11875" y="570016"/>
                </a:lnTo>
                <a:lnTo>
                  <a:pt x="0" y="201881"/>
                </a:lnTo>
                <a:lnTo>
                  <a:pt x="356259" y="201881"/>
                </a:lnTo>
                <a:lnTo>
                  <a:pt x="605641" y="166255"/>
                </a:lnTo>
                <a:lnTo>
                  <a:pt x="629392" y="0"/>
                </a:lnTo>
                <a:lnTo>
                  <a:pt x="807522" y="83127"/>
                </a:lnTo>
                <a:lnTo>
                  <a:pt x="890649" y="736270"/>
                </a:lnTo>
                <a:lnTo>
                  <a:pt x="855023" y="878774"/>
                </a:lnTo>
                <a:lnTo>
                  <a:pt x="795646" y="997527"/>
                </a:lnTo>
                <a:lnTo>
                  <a:pt x="760020" y="1757548"/>
                </a:lnTo>
                <a:lnTo>
                  <a:pt x="356259" y="2363190"/>
                </a:lnTo>
                <a:lnTo>
                  <a:pt x="190005" y="2303813"/>
                </a:ln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50" name="TextBox 49"/>
          <p:cNvSpPr txBox="1"/>
          <p:nvPr/>
        </p:nvSpPr>
        <p:spPr>
          <a:xfrm>
            <a:off x="4248357" y="3022467"/>
            <a:ext cx="890649" cy="523220"/>
          </a:xfrm>
          <a:prstGeom prst="rect">
            <a:avLst/>
          </a:prstGeom>
          <a:noFill/>
        </p:spPr>
        <p:txBody>
          <a:bodyPr wrap="square" rtlCol="1">
            <a:spAutoFit/>
          </a:bodyPr>
          <a:lstStyle/>
          <a:p>
            <a:pPr algn="ctr"/>
            <a:r>
              <a:rPr lang="he-IL" sz="1400" b="1" dirty="0" smtClean="0">
                <a:solidFill>
                  <a:prstClr val="black"/>
                </a:solidFill>
              </a:rPr>
              <a:t>ערים רחוקות</a:t>
            </a:r>
            <a:endParaRPr lang="he-IL" sz="1400" b="1" dirty="0">
              <a:solidFill>
                <a:prstClr val="black"/>
              </a:solidFill>
            </a:endParaRPr>
          </a:p>
        </p:txBody>
      </p:sp>
      <p:grpSp>
        <p:nvGrpSpPr>
          <p:cNvPr id="53" name="קבוצה 52"/>
          <p:cNvGrpSpPr/>
          <p:nvPr/>
        </p:nvGrpSpPr>
        <p:grpSpPr>
          <a:xfrm>
            <a:off x="887024" y="3434326"/>
            <a:ext cx="236344" cy="527863"/>
            <a:chOff x="323528" y="3413577"/>
            <a:chExt cx="236344" cy="527863"/>
          </a:xfrm>
        </p:grpSpPr>
        <p:sp>
          <p:nvSpPr>
            <p:cNvPr id="54" name="גל 53"/>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56" name="מחבר ישר 55"/>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57" name="קבוצה 56"/>
          <p:cNvGrpSpPr/>
          <p:nvPr/>
        </p:nvGrpSpPr>
        <p:grpSpPr>
          <a:xfrm>
            <a:off x="1388686" y="3413577"/>
            <a:ext cx="236344" cy="527863"/>
            <a:chOff x="323528" y="3413577"/>
            <a:chExt cx="236344" cy="527863"/>
          </a:xfrm>
        </p:grpSpPr>
        <p:sp>
          <p:nvSpPr>
            <p:cNvPr id="58" name="גל 57"/>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62" name="מחבר ישר 61"/>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65" name="קבוצה 64"/>
          <p:cNvGrpSpPr/>
          <p:nvPr/>
        </p:nvGrpSpPr>
        <p:grpSpPr>
          <a:xfrm>
            <a:off x="1985944" y="3356992"/>
            <a:ext cx="236344" cy="527863"/>
            <a:chOff x="323528" y="3413577"/>
            <a:chExt cx="236344" cy="527863"/>
          </a:xfrm>
        </p:grpSpPr>
        <p:sp>
          <p:nvSpPr>
            <p:cNvPr id="66" name="גל 65"/>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67" name="מחבר ישר 66"/>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68" name="קבוצה 67"/>
          <p:cNvGrpSpPr/>
          <p:nvPr/>
        </p:nvGrpSpPr>
        <p:grpSpPr>
          <a:xfrm>
            <a:off x="2525912" y="3260359"/>
            <a:ext cx="236344" cy="527863"/>
            <a:chOff x="323528" y="3413577"/>
            <a:chExt cx="236344" cy="527863"/>
          </a:xfrm>
        </p:grpSpPr>
        <p:sp>
          <p:nvSpPr>
            <p:cNvPr id="69" name="גל 68"/>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70" name="מחבר ישר 69"/>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71" name="קבוצה 70"/>
          <p:cNvGrpSpPr/>
          <p:nvPr/>
        </p:nvGrpSpPr>
        <p:grpSpPr>
          <a:xfrm>
            <a:off x="2990230" y="3174867"/>
            <a:ext cx="236344" cy="527863"/>
            <a:chOff x="323528" y="3413577"/>
            <a:chExt cx="236344" cy="527863"/>
          </a:xfrm>
        </p:grpSpPr>
        <p:sp>
          <p:nvSpPr>
            <p:cNvPr id="72" name="גל 71"/>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73" name="מחבר ישר 72"/>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81" name="קבוצה 80"/>
          <p:cNvGrpSpPr/>
          <p:nvPr/>
        </p:nvGrpSpPr>
        <p:grpSpPr>
          <a:xfrm>
            <a:off x="3435556" y="3396721"/>
            <a:ext cx="236344" cy="527863"/>
            <a:chOff x="323528" y="3413577"/>
            <a:chExt cx="236344" cy="527863"/>
          </a:xfrm>
        </p:grpSpPr>
        <p:sp>
          <p:nvSpPr>
            <p:cNvPr id="82" name="גל 81"/>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06" name="מחבר ישר 105"/>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107" name="קבוצה 106"/>
          <p:cNvGrpSpPr/>
          <p:nvPr/>
        </p:nvGrpSpPr>
        <p:grpSpPr>
          <a:xfrm>
            <a:off x="3961896" y="3657567"/>
            <a:ext cx="236344" cy="527863"/>
            <a:chOff x="323528" y="3413577"/>
            <a:chExt cx="236344" cy="527863"/>
          </a:xfrm>
        </p:grpSpPr>
        <p:sp>
          <p:nvSpPr>
            <p:cNvPr id="108" name="גל 107"/>
            <p:cNvSpPr/>
            <p:nvPr/>
          </p:nvSpPr>
          <p:spPr>
            <a:xfrm>
              <a:off x="323528" y="3413577"/>
              <a:ext cx="236344" cy="245067"/>
            </a:xfrm>
            <a:prstGeom prst="wav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09" name="מחבר ישר 108"/>
            <p:cNvCxnSpPr/>
            <p:nvPr/>
          </p:nvCxnSpPr>
          <p:spPr>
            <a:xfrm>
              <a:off x="323528" y="3658645"/>
              <a:ext cx="0" cy="282795"/>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110" name="גל 109"/>
          <p:cNvSpPr/>
          <p:nvPr/>
        </p:nvSpPr>
        <p:spPr>
          <a:xfrm>
            <a:off x="3375184" y="2498420"/>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3" name="גל 112"/>
          <p:cNvSpPr/>
          <p:nvPr/>
        </p:nvSpPr>
        <p:spPr>
          <a:xfrm>
            <a:off x="848272" y="2979872"/>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grpSp>
        <p:nvGrpSpPr>
          <p:cNvPr id="114" name="קבוצה 113"/>
          <p:cNvGrpSpPr/>
          <p:nvPr/>
        </p:nvGrpSpPr>
        <p:grpSpPr>
          <a:xfrm>
            <a:off x="800113" y="2735085"/>
            <a:ext cx="205083" cy="333618"/>
            <a:chOff x="611560" y="2735342"/>
            <a:chExt cx="205083" cy="333618"/>
          </a:xfrm>
        </p:grpSpPr>
        <p:sp>
          <p:nvSpPr>
            <p:cNvPr id="115" name="גל 114"/>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16" name="מחבר ישר 115"/>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7" name="קבוצה 116"/>
          <p:cNvGrpSpPr/>
          <p:nvPr/>
        </p:nvGrpSpPr>
        <p:grpSpPr>
          <a:xfrm>
            <a:off x="987823" y="2423489"/>
            <a:ext cx="205083" cy="333618"/>
            <a:chOff x="611560" y="2735342"/>
            <a:chExt cx="205083" cy="333618"/>
          </a:xfrm>
        </p:grpSpPr>
        <p:sp>
          <p:nvSpPr>
            <p:cNvPr id="118" name="גל 117"/>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19" name="מחבר ישר 118"/>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0" name="קבוצה 119"/>
          <p:cNvGrpSpPr/>
          <p:nvPr/>
        </p:nvGrpSpPr>
        <p:grpSpPr>
          <a:xfrm>
            <a:off x="1024142" y="2124574"/>
            <a:ext cx="205083" cy="333618"/>
            <a:chOff x="611560" y="2735342"/>
            <a:chExt cx="205083" cy="333618"/>
          </a:xfrm>
        </p:grpSpPr>
        <p:sp>
          <p:nvSpPr>
            <p:cNvPr id="121" name="גל 120"/>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22" name="מחבר ישר 121"/>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3" name="קבוצה 122"/>
          <p:cNvGrpSpPr/>
          <p:nvPr/>
        </p:nvGrpSpPr>
        <p:grpSpPr>
          <a:xfrm>
            <a:off x="1090364" y="1785010"/>
            <a:ext cx="205083" cy="333618"/>
            <a:chOff x="611560" y="2735342"/>
            <a:chExt cx="205083" cy="333618"/>
          </a:xfrm>
        </p:grpSpPr>
        <p:sp>
          <p:nvSpPr>
            <p:cNvPr id="124" name="גל 123"/>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25" name="מחבר ישר 124"/>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6" name="קבוצה 125"/>
          <p:cNvGrpSpPr/>
          <p:nvPr/>
        </p:nvGrpSpPr>
        <p:grpSpPr>
          <a:xfrm>
            <a:off x="1341962" y="1479658"/>
            <a:ext cx="205083" cy="333618"/>
            <a:chOff x="611560" y="2735342"/>
            <a:chExt cx="205083" cy="333618"/>
          </a:xfrm>
        </p:grpSpPr>
        <p:sp>
          <p:nvSpPr>
            <p:cNvPr id="127" name="גל 126"/>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28" name="מחבר ישר 127"/>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29" name="קבוצה 128"/>
          <p:cNvGrpSpPr/>
          <p:nvPr/>
        </p:nvGrpSpPr>
        <p:grpSpPr>
          <a:xfrm>
            <a:off x="1550866" y="1305730"/>
            <a:ext cx="205083" cy="333618"/>
            <a:chOff x="611560" y="2735342"/>
            <a:chExt cx="205083" cy="333618"/>
          </a:xfrm>
        </p:grpSpPr>
        <p:sp>
          <p:nvSpPr>
            <p:cNvPr id="130" name="גל 129"/>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31" name="מחבר ישר 130"/>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32" name="גל 131"/>
          <p:cNvSpPr/>
          <p:nvPr/>
        </p:nvSpPr>
        <p:spPr>
          <a:xfrm>
            <a:off x="358222" y="3034365"/>
            <a:ext cx="189471" cy="196464"/>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grpSp>
        <p:nvGrpSpPr>
          <p:cNvPr id="133" name="קבוצה 132"/>
          <p:cNvGrpSpPr/>
          <p:nvPr/>
        </p:nvGrpSpPr>
        <p:grpSpPr>
          <a:xfrm>
            <a:off x="1780861" y="1146040"/>
            <a:ext cx="205083" cy="333618"/>
            <a:chOff x="611560" y="2735342"/>
            <a:chExt cx="205083" cy="333618"/>
          </a:xfrm>
        </p:grpSpPr>
        <p:sp>
          <p:nvSpPr>
            <p:cNvPr id="134" name="גל 133"/>
            <p:cNvSpPr/>
            <p:nvPr/>
          </p:nvSpPr>
          <p:spPr>
            <a:xfrm>
              <a:off x="611560" y="2735342"/>
              <a:ext cx="205083" cy="212652"/>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35" name="מחבר ישר 134"/>
            <p:cNvCxnSpPr/>
            <p:nvPr/>
          </p:nvCxnSpPr>
          <p:spPr>
            <a:xfrm>
              <a:off x="627861" y="2786165"/>
              <a:ext cx="0" cy="282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75" name="תמונה 7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30163" y="4247545"/>
            <a:ext cx="3441737" cy="2472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6" name="תמונה 7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516306" y="4244625"/>
            <a:ext cx="3451988" cy="2472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אליפסה 6"/>
          <p:cNvSpPr/>
          <p:nvPr/>
        </p:nvSpPr>
        <p:spPr>
          <a:xfrm>
            <a:off x="1067149" y="3206359"/>
            <a:ext cx="108000" cy="108000"/>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80" name="אליפסה 79"/>
          <p:cNvSpPr/>
          <p:nvPr/>
        </p:nvSpPr>
        <p:spPr>
          <a:xfrm>
            <a:off x="3203380" y="2933068"/>
            <a:ext cx="108000" cy="108000"/>
          </a:xfrm>
          <a:prstGeom prst="ellipse">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9" name="מחבר ישר 8"/>
          <p:cNvCxnSpPr>
            <a:endCxn id="80" idx="5"/>
          </p:cNvCxnSpPr>
          <p:nvPr/>
        </p:nvCxnSpPr>
        <p:spPr>
          <a:xfrm flipH="1" flipV="1">
            <a:off x="3295564" y="3025252"/>
            <a:ext cx="2140532" cy="15558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מחבר ישר 83"/>
          <p:cNvCxnSpPr/>
          <p:nvPr/>
        </p:nvCxnSpPr>
        <p:spPr>
          <a:xfrm flipH="1" flipV="1">
            <a:off x="1138905" y="3314359"/>
            <a:ext cx="193444" cy="8710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2966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500"/>
                                  </p:stCondLst>
                                  <p:childTnLst>
                                    <p:set>
                                      <p:cBhvr>
                                        <p:cTn id="13" dur="1" fill="hold">
                                          <p:stCondLst>
                                            <p:cond delay="0"/>
                                          </p:stCondLst>
                                        </p:cTn>
                                        <p:tgtEl>
                                          <p:spTgt spid="53"/>
                                        </p:tgtEl>
                                        <p:attrNameLst>
                                          <p:attrName>style.visibility</p:attrName>
                                        </p:attrNameLst>
                                      </p:cBhvr>
                                      <p:to>
                                        <p:strVal val="visible"/>
                                      </p:to>
                                    </p:set>
                                  </p:childTnLst>
                                </p:cTn>
                              </p:par>
                              <p:par>
                                <p:cTn id="14" presetID="1" presetClass="entr" presetSubtype="0" fill="hold" grpId="0" nodeType="withEffect">
                                  <p:stCondLst>
                                    <p:cond delay="500"/>
                                  </p:stCondLst>
                                  <p:childTnLst>
                                    <p:set>
                                      <p:cBhvr>
                                        <p:cTn id="15" dur="1" fill="hold">
                                          <p:stCondLst>
                                            <p:cond delay="0"/>
                                          </p:stCondLst>
                                        </p:cTn>
                                        <p:tgtEl>
                                          <p:spTgt spid="113"/>
                                        </p:tgtEl>
                                        <p:attrNameLst>
                                          <p:attrName>style.visibility</p:attrName>
                                        </p:attrNameLst>
                                      </p:cBhvr>
                                      <p:to>
                                        <p:strVal val="visible"/>
                                      </p:to>
                                    </p:set>
                                  </p:childTnLst>
                                </p:cTn>
                              </p:par>
                              <p:par>
                                <p:cTn id="16" presetID="1" presetClass="entr" presetSubtype="0" fill="hold" nodeType="withEffect">
                                  <p:stCondLst>
                                    <p:cond delay="500"/>
                                  </p:stCondLst>
                                  <p:childTnLst>
                                    <p:set>
                                      <p:cBhvr>
                                        <p:cTn id="17" dur="1" fill="hold">
                                          <p:stCondLst>
                                            <p:cond delay="0"/>
                                          </p:stCondLst>
                                        </p:cTn>
                                        <p:tgtEl>
                                          <p:spTgt spid="114"/>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nodeType="afterEffect">
                                  <p:stCondLst>
                                    <p:cond delay="50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500"/>
                                  </p:stCondLst>
                                  <p:childTnLst>
                                    <p:set>
                                      <p:cBhvr>
                                        <p:cTn id="22" dur="1" fill="hold">
                                          <p:stCondLst>
                                            <p:cond delay="0"/>
                                          </p:stCondLst>
                                        </p:cTn>
                                        <p:tgtEl>
                                          <p:spTgt spid="98"/>
                                        </p:tgtEl>
                                        <p:attrNameLst>
                                          <p:attrName>style.visibility</p:attrName>
                                        </p:attrNameLst>
                                      </p:cBhvr>
                                      <p:to>
                                        <p:strVal val="visible"/>
                                      </p:to>
                                    </p:set>
                                  </p:childTnLst>
                                </p:cTn>
                              </p:par>
                              <p:par>
                                <p:cTn id="23" presetID="1" presetClass="entr" presetSubtype="0" fill="hold" nodeType="withEffect">
                                  <p:stCondLst>
                                    <p:cond delay="500"/>
                                  </p:stCondLst>
                                  <p:childTnLst>
                                    <p:set>
                                      <p:cBhvr>
                                        <p:cTn id="24" dur="1" fill="hold">
                                          <p:stCondLst>
                                            <p:cond delay="0"/>
                                          </p:stCondLst>
                                        </p:cTn>
                                        <p:tgtEl>
                                          <p:spTgt spid="117"/>
                                        </p:tgtEl>
                                        <p:attrNameLst>
                                          <p:attrName>style.visibility</p:attrName>
                                        </p:attrNameLst>
                                      </p:cBhvr>
                                      <p:to>
                                        <p:strVal val="visible"/>
                                      </p:to>
                                    </p:set>
                                  </p:childTnLst>
                                </p:cTn>
                              </p:par>
                            </p:childTnLst>
                          </p:cTn>
                        </p:par>
                        <p:par>
                          <p:cTn id="25" fill="hold">
                            <p:stCondLst>
                              <p:cond delay="1500"/>
                            </p:stCondLst>
                            <p:childTnLst>
                              <p:par>
                                <p:cTn id="26" presetID="1" presetClass="entr" presetSubtype="0" fill="hold" nodeType="afterEffect">
                                  <p:stCondLst>
                                    <p:cond delay="500"/>
                                  </p:stCondLst>
                                  <p:childTnLst>
                                    <p:set>
                                      <p:cBhvr>
                                        <p:cTn id="27" dur="1" fill="hold">
                                          <p:stCondLst>
                                            <p:cond delay="0"/>
                                          </p:stCondLst>
                                        </p:cTn>
                                        <p:tgtEl>
                                          <p:spTgt spid="65"/>
                                        </p:tgtEl>
                                        <p:attrNameLst>
                                          <p:attrName>style.visibility</p:attrName>
                                        </p:attrNameLst>
                                      </p:cBhvr>
                                      <p:to>
                                        <p:strVal val="visible"/>
                                      </p:to>
                                    </p:set>
                                  </p:childTnLst>
                                </p:cTn>
                              </p:par>
                              <p:par>
                                <p:cTn id="28" presetID="1" presetClass="entr" presetSubtype="0" fill="hold" grpId="0" nodeType="withEffect">
                                  <p:stCondLst>
                                    <p:cond delay="500"/>
                                  </p:stCondLst>
                                  <p:childTnLst>
                                    <p:set>
                                      <p:cBhvr>
                                        <p:cTn id="29" dur="1" fill="hold">
                                          <p:stCondLst>
                                            <p:cond delay="0"/>
                                          </p:stCondLst>
                                        </p:cTn>
                                        <p:tgtEl>
                                          <p:spTgt spid="96"/>
                                        </p:tgtEl>
                                        <p:attrNameLst>
                                          <p:attrName>style.visibility</p:attrName>
                                        </p:attrNameLst>
                                      </p:cBhvr>
                                      <p:to>
                                        <p:strVal val="visible"/>
                                      </p:to>
                                    </p:set>
                                  </p:childTnLst>
                                </p:cTn>
                              </p:par>
                              <p:par>
                                <p:cTn id="30" presetID="1" presetClass="entr" presetSubtype="0" fill="hold" nodeType="withEffect">
                                  <p:stCondLst>
                                    <p:cond delay="500"/>
                                  </p:stCondLst>
                                  <p:childTnLst>
                                    <p:set>
                                      <p:cBhvr>
                                        <p:cTn id="31" dur="1" fill="hold">
                                          <p:stCondLst>
                                            <p:cond delay="0"/>
                                          </p:stCondLst>
                                        </p:cTn>
                                        <p:tgtEl>
                                          <p:spTgt spid="120"/>
                                        </p:tgtEl>
                                        <p:attrNameLst>
                                          <p:attrName>style.visibility</p:attrName>
                                        </p:attrNameLst>
                                      </p:cBhvr>
                                      <p:to>
                                        <p:strVal val="visible"/>
                                      </p:to>
                                    </p:set>
                                  </p:childTnLst>
                                </p:cTn>
                              </p:par>
                            </p:childTnLst>
                          </p:cTn>
                        </p:par>
                        <p:par>
                          <p:cTn id="32" fill="hold">
                            <p:stCondLst>
                              <p:cond delay="2000"/>
                            </p:stCondLst>
                            <p:childTnLst>
                              <p:par>
                                <p:cTn id="33" presetID="1" presetClass="entr" presetSubtype="0" fill="hold" nodeType="afterEffect">
                                  <p:stCondLst>
                                    <p:cond delay="500"/>
                                  </p:stCondLst>
                                  <p:childTnLst>
                                    <p:set>
                                      <p:cBhvr>
                                        <p:cTn id="34" dur="1" fill="hold">
                                          <p:stCondLst>
                                            <p:cond delay="0"/>
                                          </p:stCondLst>
                                        </p:cTn>
                                        <p:tgtEl>
                                          <p:spTgt spid="68"/>
                                        </p:tgtEl>
                                        <p:attrNameLst>
                                          <p:attrName>style.visibility</p:attrName>
                                        </p:attrNameLst>
                                      </p:cBhvr>
                                      <p:to>
                                        <p:strVal val="visible"/>
                                      </p:to>
                                    </p:set>
                                  </p:childTnLst>
                                </p:cTn>
                              </p:par>
                              <p:par>
                                <p:cTn id="35" presetID="1" presetClass="entr" presetSubtype="0" fill="hold" grpId="0" nodeType="withEffect">
                                  <p:stCondLst>
                                    <p:cond delay="500"/>
                                  </p:stCondLst>
                                  <p:childTnLst>
                                    <p:set>
                                      <p:cBhvr>
                                        <p:cTn id="36" dur="1" fill="hold">
                                          <p:stCondLst>
                                            <p:cond delay="0"/>
                                          </p:stCondLst>
                                        </p:cTn>
                                        <p:tgtEl>
                                          <p:spTgt spid="94"/>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123"/>
                                        </p:tgtEl>
                                        <p:attrNameLst>
                                          <p:attrName>style.visibility</p:attrName>
                                        </p:attrNameLst>
                                      </p:cBhvr>
                                      <p:to>
                                        <p:strVal val="visible"/>
                                      </p:to>
                                    </p:set>
                                  </p:childTnLst>
                                </p:cTn>
                              </p:par>
                            </p:childTnLst>
                          </p:cTn>
                        </p:par>
                        <p:par>
                          <p:cTn id="39" fill="hold">
                            <p:stCondLst>
                              <p:cond delay="2500"/>
                            </p:stCondLst>
                            <p:childTnLst>
                              <p:par>
                                <p:cTn id="40" presetID="1" presetClass="entr" presetSubtype="0" fill="hold" nodeType="afterEffect">
                                  <p:stCondLst>
                                    <p:cond delay="500"/>
                                  </p:stCondLst>
                                  <p:childTnLst>
                                    <p:set>
                                      <p:cBhvr>
                                        <p:cTn id="41" dur="1" fill="hold">
                                          <p:stCondLst>
                                            <p:cond delay="0"/>
                                          </p:stCondLst>
                                        </p:cTn>
                                        <p:tgtEl>
                                          <p:spTgt spid="71"/>
                                        </p:tgtEl>
                                        <p:attrNameLst>
                                          <p:attrName>style.visibility</p:attrName>
                                        </p:attrNameLst>
                                      </p:cBhvr>
                                      <p:to>
                                        <p:strVal val="visible"/>
                                      </p:to>
                                    </p:set>
                                  </p:childTnLst>
                                </p:cTn>
                              </p:par>
                              <p:par>
                                <p:cTn id="42" presetID="1" presetClass="entr" presetSubtype="0" fill="hold" grpId="0" nodeType="withEffect">
                                  <p:stCondLst>
                                    <p:cond delay="500"/>
                                  </p:stCondLst>
                                  <p:childTnLst>
                                    <p:set>
                                      <p:cBhvr>
                                        <p:cTn id="43" dur="1" fill="hold">
                                          <p:stCondLst>
                                            <p:cond delay="0"/>
                                          </p:stCondLst>
                                        </p:cTn>
                                        <p:tgtEl>
                                          <p:spTgt spid="92"/>
                                        </p:tgtEl>
                                        <p:attrNameLst>
                                          <p:attrName>style.visibility</p:attrName>
                                        </p:attrNameLst>
                                      </p:cBhvr>
                                      <p:to>
                                        <p:strVal val="visible"/>
                                      </p:to>
                                    </p:set>
                                  </p:childTnLst>
                                </p:cTn>
                              </p:par>
                              <p:par>
                                <p:cTn id="44" presetID="1" presetClass="entr" presetSubtype="0" fill="hold" nodeType="withEffect">
                                  <p:stCondLst>
                                    <p:cond delay="500"/>
                                  </p:stCondLst>
                                  <p:childTnLst>
                                    <p:set>
                                      <p:cBhvr>
                                        <p:cTn id="45" dur="1" fill="hold">
                                          <p:stCondLst>
                                            <p:cond delay="0"/>
                                          </p:stCondLst>
                                        </p:cTn>
                                        <p:tgtEl>
                                          <p:spTgt spid="126"/>
                                        </p:tgtEl>
                                        <p:attrNameLst>
                                          <p:attrName>style.visibility</p:attrName>
                                        </p:attrNameLst>
                                      </p:cBhvr>
                                      <p:to>
                                        <p:strVal val="visible"/>
                                      </p:to>
                                    </p:set>
                                  </p:childTnLst>
                                </p:cTn>
                              </p:par>
                            </p:childTnLst>
                          </p:cTn>
                        </p:par>
                        <p:par>
                          <p:cTn id="46" fill="hold">
                            <p:stCondLst>
                              <p:cond delay="3000"/>
                            </p:stCondLst>
                            <p:childTnLst>
                              <p:par>
                                <p:cTn id="47" presetID="1" presetClass="entr" presetSubtype="0" fill="hold" nodeType="afterEffect">
                                  <p:stCondLst>
                                    <p:cond delay="500"/>
                                  </p:stCondLst>
                                  <p:childTnLst>
                                    <p:set>
                                      <p:cBhvr>
                                        <p:cTn id="48" dur="1" fill="hold">
                                          <p:stCondLst>
                                            <p:cond delay="0"/>
                                          </p:stCondLst>
                                        </p:cTn>
                                        <p:tgtEl>
                                          <p:spTgt spid="81"/>
                                        </p:tgtEl>
                                        <p:attrNameLst>
                                          <p:attrName>style.visibility</p:attrName>
                                        </p:attrNameLst>
                                      </p:cBhvr>
                                      <p:to>
                                        <p:strVal val="visible"/>
                                      </p:to>
                                    </p:set>
                                  </p:childTnLst>
                                </p:cTn>
                              </p:par>
                              <p:par>
                                <p:cTn id="49" presetID="1" presetClass="entr" presetSubtype="0" fill="hold" grpId="0" nodeType="withEffect">
                                  <p:stCondLst>
                                    <p:cond delay="500"/>
                                  </p:stCondLst>
                                  <p:childTnLst>
                                    <p:set>
                                      <p:cBhvr>
                                        <p:cTn id="50" dur="1" fill="hold">
                                          <p:stCondLst>
                                            <p:cond delay="0"/>
                                          </p:stCondLst>
                                        </p:cTn>
                                        <p:tgtEl>
                                          <p:spTgt spid="90"/>
                                        </p:tgtEl>
                                        <p:attrNameLst>
                                          <p:attrName>style.visibility</p:attrName>
                                        </p:attrNameLst>
                                      </p:cBhvr>
                                      <p:to>
                                        <p:strVal val="visible"/>
                                      </p:to>
                                    </p:set>
                                  </p:childTnLst>
                                </p:cTn>
                              </p:par>
                              <p:par>
                                <p:cTn id="51" presetID="1" presetClass="entr" presetSubtype="0" fill="hold" nodeType="withEffect">
                                  <p:stCondLst>
                                    <p:cond delay="500"/>
                                  </p:stCondLst>
                                  <p:childTnLst>
                                    <p:set>
                                      <p:cBhvr>
                                        <p:cTn id="52" dur="1" fill="hold">
                                          <p:stCondLst>
                                            <p:cond delay="0"/>
                                          </p:stCondLst>
                                        </p:cTn>
                                        <p:tgtEl>
                                          <p:spTgt spid="129"/>
                                        </p:tgtEl>
                                        <p:attrNameLst>
                                          <p:attrName>style.visibility</p:attrName>
                                        </p:attrNameLst>
                                      </p:cBhvr>
                                      <p:to>
                                        <p:strVal val="visible"/>
                                      </p:to>
                                    </p:set>
                                  </p:childTnLst>
                                </p:cTn>
                              </p:par>
                            </p:childTnLst>
                          </p:cTn>
                        </p:par>
                        <p:par>
                          <p:cTn id="53" fill="hold">
                            <p:stCondLst>
                              <p:cond delay="3500"/>
                            </p:stCondLst>
                            <p:childTnLst>
                              <p:par>
                                <p:cTn id="54" presetID="1" presetClass="entr" presetSubtype="0" fill="hold" nodeType="afterEffect">
                                  <p:stCondLst>
                                    <p:cond delay="500"/>
                                  </p:stCondLst>
                                  <p:childTnLst>
                                    <p:set>
                                      <p:cBhvr>
                                        <p:cTn id="55" dur="1" fill="hold">
                                          <p:stCondLst>
                                            <p:cond delay="0"/>
                                          </p:stCondLst>
                                        </p:cTn>
                                        <p:tgtEl>
                                          <p:spTgt spid="107"/>
                                        </p:tgtEl>
                                        <p:attrNameLst>
                                          <p:attrName>style.visibility</p:attrName>
                                        </p:attrNameLst>
                                      </p:cBhvr>
                                      <p:to>
                                        <p:strVal val="visible"/>
                                      </p:to>
                                    </p:set>
                                  </p:childTnLst>
                                </p:cTn>
                              </p:par>
                              <p:par>
                                <p:cTn id="56" presetID="1" presetClass="entr" presetSubtype="0" fill="hold" grpId="0" nodeType="withEffect">
                                  <p:stCondLst>
                                    <p:cond delay="500"/>
                                  </p:stCondLst>
                                  <p:childTnLst>
                                    <p:set>
                                      <p:cBhvr>
                                        <p:cTn id="57" dur="1" fill="hold">
                                          <p:stCondLst>
                                            <p:cond delay="0"/>
                                          </p:stCondLst>
                                        </p:cTn>
                                        <p:tgtEl>
                                          <p:spTgt spid="110"/>
                                        </p:tgtEl>
                                        <p:attrNameLst>
                                          <p:attrName>style.visibility</p:attrName>
                                        </p:attrNameLst>
                                      </p:cBhvr>
                                      <p:to>
                                        <p:strVal val="visible"/>
                                      </p:to>
                                    </p:set>
                                  </p:childTnLst>
                                </p:cTn>
                              </p:par>
                              <p:par>
                                <p:cTn id="58" presetID="1" presetClass="entr" presetSubtype="0" fill="hold" nodeType="withEffect">
                                  <p:stCondLst>
                                    <p:cond delay="500"/>
                                  </p:stCondLst>
                                  <p:childTnLst>
                                    <p:set>
                                      <p:cBhvr>
                                        <p:cTn id="59" dur="1" fill="hold">
                                          <p:stCondLst>
                                            <p:cond delay="0"/>
                                          </p:stCondLst>
                                        </p:cTn>
                                        <p:tgtEl>
                                          <p:spTgt spid="1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2" grpId="0" animBg="1"/>
      <p:bldP spid="94" grpId="0" animBg="1"/>
      <p:bldP spid="96" grpId="0" animBg="1"/>
      <p:bldP spid="98" grpId="0" animBg="1"/>
      <p:bldP spid="110" grpId="0" animBg="1"/>
      <p:bldP spid="113" grpId="0" animBg="1"/>
      <p:bldP spid="1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מלבן 11"/>
          <p:cNvSpPr/>
          <p:nvPr/>
        </p:nvSpPr>
        <p:spPr>
          <a:xfrm>
            <a:off x="107672" y="4245962"/>
            <a:ext cx="1476000" cy="1127254"/>
          </a:xfrm>
          <a:prstGeom prst="rect">
            <a:avLst/>
          </a:prstGeom>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pic>
        <p:nvPicPr>
          <p:cNvPr id="96258" name="תמונה 1" descr="DSC_3054_800x52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4188" y="-33338"/>
            <a:ext cx="9144000" cy="6891338"/>
          </a:xfrm>
          <a:prstGeom prst="rect">
            <a:avLst/>
          </a:prstGeom>
          <a:ln/>
          <a:extLst/>
        </p:spPr>
        <p:style>
          <a:lnRef idx="1">
            <a:schemeClr val="accent1"/>
          </a:lnRef>
          <a:fillRef idx="2">
            <a:schemeClr val="accent1"/>
          </a:fillRef>
          <a:effectRef idx="1">
            <a:schemeClr val="accent1"/>
          </a:effectRef>
          <a:fontRef idx="minor">
            <a:schemeClr val="dk1"/>
          </a:fontRef>
        </p:style>
      </p:pic>
      <p:sp>
        <p:nvSpPr>
          <p:cNvPr id="35" name="הסבר חץ שמאלה 34"/>
          <p:cNvSpPr/>
          <p:nvPr/>
        </p:nvSpPr>
        <p:spPr>
          <a:xfrm>
            <a:off x="7452321" y="2941527"/>
            <a:ext cx="1440159" cy="880679"/>
          </a:xfrm>
          <a:prstGeom prst="leftArrowCallout">
            <a:avLst>
              <a:gd name="adj1" fmla="val 33573"/>
              <a:gd name="adj2" fmla="val 25000"/>
              <a:gd name="adj3" fmla="val 25000"/>
              <a:gd name="adj4" fmla="val 66556"/>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1" anchor="ctr"/>
          <a:lstStyle/>
          <a:p>
            <a:pPr algn="ctr"/>
            <a:r>
              <a:rPr lang="he-IL" b="1" u="sng" dirty="0">
                <a:solidFill>
                  <a:prstClr val="white"/>
                </a:solidFill>
                <a:latin typeface="David" pitchFamily="34" charset="-79"/>
                <a:cs typeface="David" pitchFamily="34" charset="-79"/>
              </a:rPr>
              <a:t>צפת</a:t>
            </a:r>
          </a:p>
          <a:p>
            <a:pPr algn="ctr"/>
            <a:r>
              <a:rPr lang="he-IL" sz="1200" dirty="0">
                <a:solidFill>
                  <a:prstClr val="white"/>
                </a:solidFill>
                <a:latin typeface="David" pitchFamily="34" charset="-79"/>
                <a:cs typeface="David" pitchFamily="34" charset="-79"/>
              </a:rPr>
              <a:t>קווים סדירים</a:t>
            </a:r>
          </a:p>
        </p:txBody>
      </p:sp>
      <p:sp>
        <p:nvSpPr>
          <p:cNvPr id="37" name="הסבר חץ שמאלה 36"/>
          <p:cNvSpPr/>
          <p:nvPr/>
        </p:nvSpPr>
        <p:spPr>
          <a:xfrm>
            <a:off x="7452323" y="3805623"/>
            <a:ext cx="1440159" cy="880679"/>
          </a:xfrm>
          <a:prstGeom prst="leftArrowCallout">
            <a:avLst>
              <a:gd name="adj1" fmla="val 33573"/>
              <a:gd name="adj2" fmla="val 25000"/>
              <a:gd name="adj3" fmla="val 25000"/>
              <a:gd name="adj4" fmla="val 66556"/>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1" anchor="ctr"/>
          <a:lstStyle/>
          <a:p>
            <a:pPr algn="ctr"/>
            <a:r>
              <a:rPr lang="he-IL" b="1" u="sng" dirty="0">
                <a:solidFill>
                  <a:prstClr val="white"/>
                </a:solidFill>
                <a:latin typeface="David" pitchFamily="34" charset="-79"/>
                <a:cs typeface="David" pitchFamily="34" charset="-79"/>
              </a:rPr>
              <a:t>חצור</a:t>
            </a:r>
          </a:p>
          <a:p>
            <a:pPr algn="ctr"/>
            <a:r>
              <a:rPr lang="he-IL" sz="1200" dirty="0">
                <a:solidFill>
                  <a:prstClr val="white"/>
                </a:solidFill>
                <a:latin typeface="David" pitchFamily="34" charset="-79"/>
                <a:cs typeface="David" pitchFamily="34" charset="-79"/>
              </a:rPr>
              <a:t>קווים סדירים</a:t>
            </a:r>
          </a:p>
        </p:txBody>
      </p:sp>
      <p:sp>
        <p:nvSpPr>
          <p:cNvPr id="40" name="הסבר חץ שמאלה 39"/>
          <p:cNvSpPr/>
          <p:nvPr/>
        </p:nvSpPr>
        <p:spPr>
          <a:xfrm>
            <a:off x="7452323" y="4686302"/>
            <a:ext cx="1440159" cy="880679"/>
          </a:xfrm>
          <a:prstGeom prst="leftArrowCallout">
            <a:avLst>
              <a:gd name="adj1" fmla="val 33573"/>
              <a:gd name="adj2" fmla="val 25000"/>
              <a:gd name="adj3" fmla="val 25000"/>
              <a:gd name="adj4" fmla="val 66556"/>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1" anchor="ctr"/>
          <a:lstStyle/>
          <a:p>
            <a:pPr algn="ctr"/>
            <a:r>
              <a:rPr lang="he-IL" b="1" u="sng" dirty="0">
                <a:solidFill>
                  <a:prstClr val="white"/>
                </a:solidFill>
                <a:latin typeface="David" pitchFamily="34" charset="-79"/>
                <a:cs typeface="David" pitchFamily="34" charset="-79"/>
              </a:rPr>
              <a:t>כרמיאל</a:t>
            </a:r>
          </a:p>
          <a:p>
            <a:pPr algn="ctr"/>
            <a:r>
              <a:rPr lang="he-IL" sz="1200" dirty="0">
                <a:solidFill>
                  <a:prstClr val="white"/>
                </a:solidFill>
                <a:latin typeface="David" pitchFamily="34" charset="-79"/>
                <a:cs typeface="David" pitchFamily="34" charset="-79"/>
              </a:rPr>
              <a:t>קווים סדירים</a:t>
            </a:r>
          </a:p>
        </p:txBody>
      </p:sp>
      <p:sp>
        <p:nvSpPr>
          <p:cNvPr id="46" name="הסבר חץ שמאלה 45"/>
          <p:cNvSpPr/>
          <p:nvPr/>
        </p:nvSpPr>
        <p:spPr>
          <a:xfrm>
            <a:off x="5364088" y="3068960"/>
            <a:ext cx="1944217" cy="880679"/>
          </a:xfrm>
          <a:prstGeom prst="leftArrowCallout">
            <a:avLst>
              <a:gd name="adj1" fmla="val 33573"/>
              <a:gd name="adj2" fmla="val 25000"/>
              <a:gd name="adj3" fmla="val 25000"/>
              <a:gd name="adj4" fmla="val 66556"/>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1" anchor="ctr"/>
          <a:lstStyle/>
          <a:p>
            <a:pPr algn="ctr"/>
            <a:r>
              <a:rPr lang="he-IL" b="1" u="sng" dirty="0">
                <a:solidFill>
                  <a:prstClr val="white"/>
                </a:solidFill>
                <a:latin typeface="David" pitchFamily="34" charset="-79"/>
                <a:cs typeface="David" pitchFamily="34" charset="-79"/>
              </a:rPr>
              <a:t>ח' </a:t>
            </a:r>
            <a:r>
              <a:rPr lang="he-IL" b="1" u="sng" dirty="0" smtClean="0">
                <a:solidFill>
                  <a:prstClr val="white"/>
                </a:solidFill>
                <a:latin typeface="David" pitchFamily="34" charset="-79"/>
                <a:cs typeface="David" pitchFamily="34" charset="-79"/>
              </a:rPr>
              <a:t>עין הוזים</a:t>
            </a:r>
            <a:endParaRPr lang="he-IL" b="1" u="sng" dirty="0">
              <a:solidFill>
                <a:prstClr val="white"/>
              </a:solidFill>
              <a:latin typeface="David" pitchFamily="34" charset="-79"/>
              <a:cs typeface="David" pitchFamily="34" charset="-79"/>
            </a:endParaRPr>
          </a:p>
          <a:p>
            <a:pPr algn="ctr"/>
            <a:r>
              <a:rPr lang="he-IL" sz="1200" dirty="0" smtClean="0">
                <a:solidFill>
                  <a:prstClr val="white"/>
                </a:solidFill>
                <a:latin typeface="David" pitchFamily="34" charset="-79"/>
                <a:cs typeface="David" pitchFamily="34" charset="-79"/>
              </a:rPr>
              <a:t>הופמן</a:t>
            </a:r>
          </a:p>
          <a:p>
            <a:pPr algn="ctr"/>
            <a:r>
              <a:rPr lang="he-IL" sz="1200" dirty="0" smtClean="0">
                <a:solidFill>
                  <a:prstClr val="white"/>
                </a:solidFill>
                <a:latin typeface="David" pitchFamily="34" charset="-79"/>
                <a:cs typeface="David" pitchFamily="34" charset="-79"/>
              </a:rPr>
              <a:t>חברות לא מאוגדות</a:t>
            </a:r>
            <a:endParaRPr lang="he-IL" sz="1200" dirty="0">
              <a:solidFill>
                <a:prstClr val="white"/>
              </a:solidFill>
              <a:latin typeface="David" pitchFamily="34" charset="-79"/>
              <a:cs typeface="David" pitchFamily="34" charset="-79"/>
            </a:endParaRPr>
          </a:p>
        </p:txBody>
      </p:sp>
      <p:sp>
        <p:nvSpPr>
          <p:cNvPr id="53" name="הסבר חץ שמאלה 52"/>
          <p:cNvSpPr/>
          <p:nvPr/>
        </p:nvSpPr>
        <p:spPr>
          <a:xfrm>
            <a:off x="5364088" y="3946185"/>
            <a:ext cx="1944217" cy="1138999"/>
          </a:xfrm>
          <a:prstGeom prst="leftArrowCallout">
            <a:avLst>
              <a:gd name="adj1" fmla="val 33573"/>
              <a:gd name="adj2" fmla="val 25000"/>
              <a:gd name="adj3" fmla="val 25000"/>
              <a:gd name="adj4" fmla="val 66556"/>
            </a:avLst>
          </a:prstGeom>
          <a:solidFill>
            <a:srgbClr val="FF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1" anchor="ctr"/>
          <a:lstStyle/>
          <a:p>
            <a:pPr algn="ctr"/>
            <a:r>
              <a:rPr lang="he-IL" b="1" u="sng" dirty="0">
                <a:solidFill>
                  <a:prstClr val="white"/>
                </a:solidFill>
                <a:latin typeface="David" pitchFamily="34" charset="-79"/>
                <a:cs typeface="David" pitchFamily="34" charset="-79"/>
              </a:rPr>
              <a:t>ח' </a:t>
            </a:r>
            <a:r>
              <a:rPr lang="he-IL" b="1" u="sng" dirty="0" smtClean="0">
                <a:solidFill>
                  <a:prstClr val="white"/>
                </a:solidFill>
                <a:latin typeface="David" pitchFamily="34" charset="-79"/>
                <a:cs typeface="David" pitchFamily="34" charset="-79"/>
              </a:rPr>
              <a:t>פרוד</a:t>
            </a:r>
            <a:endParaRPr lang="he-IL" b="1" u="sng" dirty="0">
              <a:solidFill>
                <a:prstClr val="white"/>
              </a:solidFill>
              <a:latin typeface="David" pitchFamily="34" charset="-79"/>
              <a:cs typeface="David" pitchFamily="34" charset="-79"/>
            </a:endParaRPr>
          </a:p>
          <a:p>
            <a:pPr algn="ctr"/>
            <a:r>
              <a:rPr lang="he-IL" sz="1200" dirty="0" smtClean="0">
                <a:solidFill>
                  <a:prstClr val="white"/>
                </a:solidFill>
                <a:latin typeface="David" pitchFamily="34" charset="-79"/>
                <a:cs typeface="David" pitchFamily="34" charset="-79"/>
              </a:rPr>
              <a:t>דרך החיים</a:t>
            </a:r>
          </a:p>
          <a:p>
            <a:pPr algn="ctr"/>
            <a:r>
              <a:rPr lang="he-IL" sz="1200" dirty="0" smtClean="0">
                <a:solidFill>
                  <a:prstClr val="white"/>
                </a:solidFill>
                <a:latin typeface="David" pitchFamily="34" charset="-79"/>
                <a:cs typeface="David" pitchFamily="34" charset="-79"/>
              </a:rPr>
              <a:t>נתיבות חסד</a:t>
            </a:r>
          </a:p>
          <a:p>
            <a:pPr algn="ctr"/>
            <a:r>
              <a:rPr lang="he-IL" sz="1200" dirty="0" smtClean="0">
                <a:solidFill>
                  <a:prstClr val="white"/>
                </a:solidFill>
                <a:latin typeface="David" pitchFamily="34" charset="-79"/>
                <a:cs typeface="David" pitchFamily="34" charset="-79"/>
              </a:rPr>
              <a:t>מקומות ואתרים</a:t>
            </a:r>
          </a:p>
          <a:p>
            <a:pPr algn="ctr"/>
            <a:r>
              <a:rPr lang="he-IL" sz="1200" dirty="0" smtClean="0">
                <a:solidFill>
                  <a:prstClr val="white"/>
                </a:solidFill>
                <a:latin typeface="David" pitchFamily="34" charset="-79"/>
                <a:cs typeface="David" pitchFamily="34" charset="-79"/>
              </a:rPr>
              <a:t>דרכי נועם</a:t>
            </a:r>
            <a:endParaRPr lang="he-IL" sz="1200" dirty="0">
              <a:solidFill>
                <a:prstClr val="white"/>
              </a:solidFill>
              <a:latin typeface="David" pitchFamily="34" charset="-79"/>
              <a:cs typeface="David" pitchFamily="34" charset="-79"/>
            </a:endParaRPr>
          </a:p>
        </p:txBody>
      </p:sp>
      <p:sp>
        <p:nvSpPr>
          <p:cNvPr id="25" name="מלבן 24"/>
          <p:cNvSpPr/>
          <p:nvPr/>
        </p:nvSpPr>
        <p:spPr>
          <a:xfrm>
            <a:off x="3437125" y="2501187"/>
            <a:ext cx="1287206" cy="770667"/>
          </a:xfrm>
          <a:prstGeom prst="rect">
            <a:avLst/>
          </a:prstGeom>
          <a:solidFill>
            <a:schemeClr val="tx2">
              <a:lumMod val="60000"/>
              <a:lumOff val="40000"/>
            </a:schemeClr>
          </a:solidFill>
          <a:ln>
            <a:solidFill>
              <a:schemeClr val="bg1"/>
            </a:solidFill>
          </a:ln>
        </p:spPr>
        <p:style>
          <a:lnRef idx="3">
            <a:schemeClr val="lt1"/>
          </a:lnRef>
          <a:fillRef idx="1">
            <a:schemeClr val="accent1"/>
          </a:fillRef>
          <a:effectRef idx="1">
            <a:schemeClr val="accent1"/>
          </a:effectRef>
          <a:fontRef idx="minor">
            <a:schemeClr val="lt1"/>
          </a:fontRef>
        </p:style>
        <p:txBody>
          <a:bodyPr lIns="36000" rIns="36000" rtlCol="1" anchor="ctr"/>
          <a:lstStyle/>
          <a:p>
            <a:pPr algn="ctr"/>
            <a:r>
              <a:rPr lang="he-IL" sz="1600" b="1" dirty="0">
                <a:solidFill>
                  <a:prstClr val="white"/>
                </a:solidFill>
                <a:latin typeface="David" pitchFamily="34" charset="-79"/>
                <a:cs typeface="David" pitchFamily="34" charset="-79"/>
              </a:rPr>
              <a:t>מעגל מזרחי 2</a:t>
            </a:r>
          </a:p>
          <a:p>
            <a:pPr algn="ctr"/>
            <a:r>
              <a:rPr lang="he-IL" sz="1400" b="1" u="sng" dirty="0">
                <a:solidFill>
                  <a:prstClr val="white"/>
                </a:solidFill>
                <a:latin typeface="David" pitchFamily="34" charset="-79"/>
                <a:cs typeface="David" pitchFamily="34" charset="-79"/>
              </a:rPr>
              <a:t>(איסוף)</a:t>
            </a:r>
          </a:p>
          <a:p>
            <a:pPr algn="ctr"/>
            <a:r>
              <a:rPr lang="he-IL" sz="1200" dirty="0" smtClean="0">
                <a:solidFill>
                  <a:prstClr val="white"/>
                </a:solidFill>
                <a:latin typeface="David" pitchFamily="34" charset="-79"/>
                <a:cs typeface="David" pitchFamily="34" charset="-79"/>
              </a:rPr>
              <a:t>פיזור לערים </a:t>
            </a:r>
            <a:r>
              <a:rPr lang="he-IL" sz="1200" dirty="0">
                <a:solidFill>
                  <a:prstClr val="white"/>
                </a:solidFill>
                <a:latin typeface="David" pitchFamily="34" charset="-79"/>
                <a:cs typeface="David" pitchFamily="34" charset="-79"/>
              </a:rPr>
              <a:t>קרובות</a:t>
            </a:r>
          </a:p>
        </p:txBody>
      </p:sp>
      <p:sp>
        <p:nvSpPr>
          <p:cNvPr id="27" name="מלבן 26"/>
          <p:cNvSpPr/>
          <p:nvPr/>
        </p:nvSpPr>
        <p:spPr>
          <a:xfrm>
            <a:off x="3437125" y="3564305"/>
            <a:ext cx="1287206" cy="770667"/>
          </a:xfrm>
          <a:prstGeom prst="rect">
            <a:avLst/>
          </a:prstGeom>
          <a:solidFill>
            <a:srgbClr val="FFFF00"/>
          </a:solidFill>
          <a:ln>
            <a:solidFill>
              <a:srgbClr val="FFC000"/>
            </a:solidFill>
          </a:ln>
        </p:spPr>
        <p:style>
          <a:lnRef idx="3">
            <a:schemeClr val="lt1"/>
          </a:lnRef>
          <a:fillRef idx="1">
            <a:schemeClr val="accent1"/>
          </a:fillRef>
          <a:effectRef idx="1">
            <a:schemeClr val="accent1"/>
          </a:effectRef>
          <a:fontRef idx="minor">
            <a:schemeClr val="lt1"/>
          </a:fontRef>
        </p:style>
        <p:txBody>
          <a:bodyPr lIns="36000" rIns="36000" rtlCol="1" anchor="ctr"/>
          <a:lstStyle/>
          <a:p>
            <a:pPr algn="ctr"/>
            <a:r>
              <a:rPr lang="he-IL" sz="1600" b="1" dirty="0">
                <a:solidFill>
                  <a:prstClr val="black">
                    <a:lumMod val="95000"/>
                    <a:lumOff val="5000"/>
                  </a:prstClr>
                </a:solidFill>
                <a:latin typeface="David" pitchFamily="34" charset="-79"/>
                <a:cs typeface="David" pitchFamily="34" charset="-79"/>
              </a:rPr>
              <a:t>מעגל מזרחי 1</a:t>
            </a:r>
          </a:p>
          <a:p>
            <a:pPr algn="ctr"/>
            <a:r>
              <a:rPr lang="he-IL" sz="1400" b="1" u="sng" dirty="0">
                <a:solidFill>
                  <a:prstClr val="black">
                    <a:lumMod val="95000"/>
                    <a:lumOff val="5000"/>
                  </a:prstClr>
                </a:solidFill>
                <a:latin typeface="David" pitchFamily="34" charset="-79"/>
                <a:cs typeface="David" pitchFamily="34" charset="-79"/>
              </a:rPr>
              <a:t>(איסוף)</a:t>
            </a:r>
          </a:p>
          <a:p>
            <a:pPr algn="ctr"/>
            <a:r>
              <a:rPr lang="he-IL" sz="1200" dirty="0" smtClean="0">
                <a:solidFill>
                  <a:prstClr val="black">
                    <a:lumMod val="95000"/>
                    <a:lumOff val="5000"/>
                  </a:prstClr>
                </a:solidFill>
                <a:latin typeface="David" pitchFamily="34" charset="-79"/>
                <a:cs typeface="David" pitchFamily="34" charset="-79"/>
              </a:rPr>
              <a:t>פיזור לערים </a:t>
            </a:r>
            <a:r>
              <a:rPr lang="he-IL" sz="1200" dirty="0">
                <a:solidFill>
                  <a:prstClr val="black">
                    <a:lumMod val="95000"/>
                    <a:lumOff val="5000"/>
                  </a:prstClr>
                </a:solidFill>
                <a:latin typeface="David" pitchFamily="34" charset="-79"/>
                <a:cs typeface="David" pitchFamily="34" charset="-79"/>
              </a:rPr>
              <a:t>רחוקות</a:t>
            </a:r>
          </a:p>
        </p:txBody>
      </p:sp>
      <p:sp>
        <p:nvSpPr>
          <p:cNvPr id="28" name="מלבן 27"/>
          <p:cNvSpPr/>
          <p:nvPr/>
        </p:nvSpPr>
        <p:spPr>
          <a:xfrm>
            <a:off x="96137" y="1548998"/>
            <a:ext cx="1287206" cy="965320"/>
          </a:xfrm>
          <a:prstGeom prst="rect">
            <a:avLst/>
          </a:prstGeom>
          <a:solidFill>
            <a:srgbClr val="FF0000"/>
          </a:solidFill>
          <a:ln>
            <a:solidFill>
              <a:srgbClr val="C00000"/>
            </a:solidFill>
          </a:ln>
        </p:spPr>
        <p:style>
          <a:lnRef idx="3">
            <a:schemeClr val="lt1"/>
          </a:lnRef>
          <a:fillRef idx="1">
            <a:schemeClr val="accent1"/>
          </a:fillRef>
          <a:effectRef idx="1">
            <a:schemeClr val="accent1"/>
          </a:effectRef>
          <a:fontRef idx="minor">
            <a:schemeClr val="lt1"/>
          </a:fontRef>
        </p:style>
        <p:txBody>
          <a:bodyPr lIns="36000" rIns="36000" rtlCol="1" anchor="ctr"/>
          <a:lstStyle/>
          <a:p>
            <a:pPr algn="ctr"/>
            <a:r>
              <a:rPr lang="he-IL" sz="1600" b="1" dirty="0">
                <a:solidFill>
                  <a:prstClr val="white"/>
                </a:solidFill>
                <a:latin typeface="David" pitchFamily="34" charset="-79"/>
                <a:cs typeface="David" pitchFamily="34" charset="-79"/>
              </a:rPr>
              <a:t>מעגל </a:t>
            </a:r>
            <a:r>
              <a:rPr lang="he-IL" sz="1600" b="1" dirty="0" smtClean="0">
                <a:solidFill>
                  <a:prstClr val="white"/>
                </a:solidFill>
                <a:latin typeface="David" pitchFamily="34" charset="-79"/>
                <a:cs typeface="David" pitchFamily="34" charset="-79"/>
              </a:rPr>
              <a:t>מערבי </a:t>
            </a:r>
            <a:r>
              <a:rPr lang="he-IL" sz="1600" b="1" dirty="0">
                <a:solidFill>
                  <a:prstClr val="white"/>
                </a:solidFill>
                <a:latin typeface="David" pitchFamily="34" charset="-79"/>
                <a:cs typeface="David" pitchFamily="34" charset="-79"/>
              </a:rPr>
              <a:t>3</a:t>
            </a:r>
          </a:p>
          <a:p>
            <a:pPr algn="ctr"/>
            <a:r>
              <a:rPr lang="he-IL" sz="1400" b="1" u="sng" dirty="0">
                <a:solidFill>
                  <a:prstClr val="white"/>
                </a:solidFill>
                <a:latin typeface="David" pitchFamily="34" charset="-79"/>
                <a:cs typeface="David" pitchFamily="34" charset="-79"/>
              </a:rPr>
              <a:t>(הורדה ואיסוף)</a:t>
            </a:r>
          </a:p>
          <a:p>
            <a:pPr algn="ctr"/>
            <a:r>
              <a:rPr lang="he-IL" sz="1200" dirty="0">
                <a:solidFill>
                  <a:prstClr val="white"/>
                </a:solidFill>
                <a:latin typeface="David" pitchFamily="34" charset="-79"/>
                <a:cs typeface="David" pitchFamily="34" charset="-79"/>
              </a:rPr>
              <a:t>ח' עין הוזים</a:t>
            </a:r>
          </a:p>
          <a:p>
            <a:pPr algn="ctr"/>
            <a:r>
              <a:rPr lang="he-IL" sz="1200" dirty="0">
                <a:solidFill>
                  <a:prstClr val="white"/>
                </a:solidFill>
                <a:latin typeface="David" pitchFamily="34" charset="-79"/>
                <a:cs typeface="David" pitchFamily="34" charset="-79"/>
              </a:rPr>
              <a:t>ח' פרוד</a:t>
            </a:r>
          </a:p>
        </p:txBody>
      </p:sp>
      <p:sp>
        <p:nvSpPr>
          <p:cNvPr id="16" name="צורה חופשית 15"/>
          <p:cNvSpPr/>
          <p:nvPr/>
        </p:nvSpPr>
        <p:spPr>
          <a:xfrm>
            <a:off x="1304692" y="1193180"/>
            <a:ext cx="7136564" cy="3183265"/>
          </a:xfrm>
          <a:custGeom>
            <a:avLst/>
            <a:gdLst>
              <a:gd name="connsiteX0" fmla="*/ 7192537 w 7192537"/>
              <a:gd name="connsiteY0" fmla="*/ 1069110 h 2953667"/>
              <a:gd name="connsiteX1" fmla="*/ 5921298 w 7192537"/>
              <a:gd name="connsiteY1" fmla="*/ 422340 h 2953667"/>
              <a:gd name="connsiteX2" fmla="*/ 4326674 w 7192537"/>
              <a:gd name="connsiteY2" fmla="*/ 54349 h 2953667"/>
              <a:gd name="connsiteX3" fmla="*/ 3289610 w 7192537"/>
              <a:gd name="connsiteY3" fmla="*/ 9745 h 2953667"/>
              <a:gd name="connsiteX4" fmla="*/ 1828800 w 7192537"/>
              <a:gd name="connsiteY4" fmla="*/ 132408 h 2953667"/>
              <a:gd name="connsiteX5" fmla="*/ 858644 w 7192537"/>
              <a:gd name="connsiteY5" fmla="*/ 377735 h 2953667"/>
              <a:gd name="connsiteX6" fmla="*/ 446049 w 7192537"/>
              <a:gd name="connsiteY6" fmla="*/ 1247530 h 2953667"/>
              <a:gd name="connsiteX7" fmla="*/ 156117 w 7192537"/>
              <a:gd name="connsiteY7" fmla="*/ 2206535 h 2953667"/>
              <a:gd name="connsiteX8" fmla="*/ 0 w 7192537"/>
              <a:gd name="connsiteY8" fmla="*/ 2953667 h 2953667"/>
              <a:gd name="connsiteX0" fmla="*/ 7225991 w 7225991"/>
              <a:gd name="connsiteY0" fmla="*/ 1069110 h 3098632"/>
              <a:gd name="connsiteX1" fmla="*/ 5954752 w 7225991"/>
              <a:gd name="connsiteY1" fmla="*/ 422340 h 3098632"/>
              <a:gd name="connsiteX2" fmla="*/ 4360128 w 7225991"/>
              <a:gd name="connsiteY2" fmla="*/ 54349 h 3098632"/>
              <a:gd name="connsiteX3" fmla="*/ 3323064 w 7225991"/>
              <a:gd name="connsiteY3" fmla="*/ 9745 h 3098632"/>
              <a:gd name="connsiteX4" fmla="*/ 1862254 w 7225991"/>
              <a:gd name="connsiteY4" fmla="*/ 132408 h 3098632"/>
              <a:gd name="connsiteX5" fmla="*/ 892098 w 7225991"/>
              <a:gd name="connsiteY5" fmla="*/ 377735 h 3098632"/>
              <a:gd name="connsiteX6" fmla="*/ 479503 w 7225991"/>
              <a:gd name="connsiteY6" fmla="*/ 1247530 h 3098632"/>
              <a:gd name="connsiteX7" fmla="*/ 189571 w 7225991"/>
              <a:gd name="connsiteY7" fmla="*/ 2206535 h 3098632"/>
              <a:gd name="connsiteX8" fmla="*/ 0 w 7225991"/>
              <a:gd name="connsiteY8" fmla="*/ 3098632 h 3098632"/>
              <a:gd name="connsiteX0" fmla="*/ 7092176 w 7092176"/>
              <a:gd name="connsiteY0" fmla="*/ 834934 h 3098632"/>
              <a:gd name="connsiteX1" fmla="*/ 5954752 w 7092176"/>
              <a:gd name="connsiteY1" fmla="*/ 422340 h 3098632"/>
              <a:gd name="connsiteX2" fmla="*/ 4360128 w 7092176"/>
              <a:gd name="connsiteY2" fmla="*/ 54349 h 3098632"/>
              <a:gd name="connsiteX3" fmla="*/ 3323064 w 7092176"/>
              <a:gd name="connsiteY3" fmla="*/ 9745 h 3098632"/>
              <a:gd name="connsiteX4" fmla="*/ 1862254 w 7092176"/>
              <a:gd name="connsiteY4" fmla="*/ 132408 h 3098632"/>
              <a:gd name="connsiteX5" fmla="*/ 892098 w 7092176"/>
              <a:gd name="connsiteY5" fmla="*/ 377735 h 3098632"/>
              <a:gd name="connsiteX6" fmla="*/ 479503 w 7092176"/>
              <a:gd name="connsiteY6" fmla="*/ 1247530 h 3098632"/>
              <a:gd name="connsiteX7" fmla="*/ 189571 w 7092176"/>
              <a:gd name="connsiteY7" fmla="*/ 2206535 h 3098632"/>
              <a:gd name="connsiteX8" fmla="*/ 0 w 7092176"/>
              <a:gd name="connsiteY8" fmla="*/ 3098632 h 3098632"/>
              <a:gd name="connsiteX0" fmla="*/ 7092176 w 7092176"/>
              <a:gd name="connsiteY0" fmla="*/ 830523 h 3094221"/>
              <a:gd name="connsiteX1" fmla="*/ 5988206 w 7092176"/>
              <a:gd name="connsiteY1" fmla="*/ 295265 h 3094221"/>
              <a:gd name="connsiteX2" fmla="*/ 4360128 w 7092176"/>
              <a:gd name="connsiteY2" fmla="*/ 49938 h 3094221"/>
              <a:gd name="connsiteX3" fmla="*/ 3323064 w 7092176"/>
              <a:gd name="connsiteY3" fmla="*/ 5334 h 3094221"/>
              <a:gd name="connsiteX4" fmla="*/ 1862254 w 7092176"/>
              <a:gd name="connsiteY4" fmla="*/ 127997 h 3094221"/>
              <a:gd name="connsiteX5" fmla="*/ 892098 w 7092176"/>
              <a:gd name="connsiteY5" fmla="*/ 373324 h 3094221"/>
              <a:gd name="connsiteX6" fmla="*/ 479503 w 7092176"/>
              <a:gd name="connsiteY6" fmla="*/ 1243119 h 3094221"/>
              <a:gd name="connsiteX7" fmla="*/ 189571 w 7092176"/>
              <a:gd name="connsiteY7" fmla="*/ 2202124 h 3094221"/>
              <a:gd name="connsiteX8" fmla="*/ 0 w 7092176"/>
              <a:gd name="connsiteY8" fmla="*/ 3094221 h 3094221"/>
              <a:gd name="connsiteX0" fmla="*/ 7092176 w 7092176"/>
              <a:gd name="connsiteY0" fmla="*/ 830523 h 3094221"/>
              <a:gd name="connsiteX1" fmla="*/ 6623825 w 7092176"/>
              <a:gd name="connsiteY1" fmla="*/ 551742 h 3094221"/>
              <a:gd name="connsiteX2" fmla="*/ 5988206 w 7092176"/>
              <a:gd name="connsiteY2" fmla="*/ 295265 h 3094221"/>
              <a:gd name="connsiteX3" fmla="*/ 4360128 w 7092176"/>
              <a:gd name="connsiteY3" fmla="*/ 49938 h 3094221"/>
              <a:gd name="connsiteX4" fmla="*/ 3323064 w 7092176"/>
              <a:gd name="connsiteY4" fmla="*/ 5334 h 3094221"/>
              <a:gd name="connsiteX5" fmla="*/ 1862254 w 7092176"/>
              <a:gd name="connsiteY5" fmla="*/ 127997 h 3094221"/>
              <a:gd name="connsiteX6" fmla="*/ 892098 w 7092176"/>
              <a:gd name="connsiteY6" fmla="*/ 373324 h 3094221"/>
              <a:gd name="connsiteX7" fmla="*/ 479503 w 7092176"/>
              <a:gd name="connsiteY7" fmla="*/ 1243119 h 3094221"/>
              <a:gd name="connsiteX8" fmla="*/ 189571 w 7092176"/>
              <a:gd name="connsiteY8" fmla="*/ 2202124 h 3094221"/>
              <a:gd name="connsiteX9" fmla="*/ 0 w 7092176"/>
              <a:gd name="connsiteY9" fmla="*/ 3094221 h 3094221"/>
              <a:gd name="connsiteX0" fmla="*/ 7092176 w 7092176"/>
              <a:gd name="connsiteY0" fmla="*/ 830523 h 3094221"/>
              <a:gd name="connsiteX1" fmla="*/ 6690733 w 7092176"/>
              <a:gd name="connsiteY1" fmla="*/ 451381 h 3094221"/>
              <a:gd name="connsiteX2" fmla="*/ 5988206 w 7092176"/>
              <a:gd name="connsiteY2" fmla="*/ 295265 h 3094221"/>
              <a:gd name="connsiteX3" fmla="*/ 4360128 w 7092176"/>
              <a:gd name="connsiteY3" fmla="*/ 49938 h 3094221"/>
              <a:gd name="connsiteX4" fmla="*/ 3323064 w 7092176"/>
              <a:gd name="connsiteY4" fmla="*/ 5334 h 3094221"/>
              <a:gd name="connsiteX5" fmla="*/ 1862254 w 7092176"/>
              <a:gd name="connsiteY5" fmla="*/ 127997 h 3094221"/>
              <a:gd name="connsiteX6" fmla="*/ 892098 w 7092176"/>
              <a:gd name="connsiteY6" fmla="*/ 373324 h 3094221"/>
              <a:gd name="connsiteX7" fmla="*/ 479503 w 7092176"/>
              <a:gd name="connsiteY7" fmla="*/ 1243119 h 3094221"/>
              <a:gd name="connsiteX8" fmla="*/ 189571 w 7092176"/>
              <a:gd name="connsiteY8" fmla="*/ 2202124 h 3094221"/>
              <a:gd name="connsiteX9" fmla="*/ 0 w 7092176"/>
              <a:gd name="connsiteY9" fmla="*/ 3094221 h 3094221"/>
              <a:gd name="connsiteX0" fmla="*/ 7092176 w 7092176"/>
              <a:gd name="connsiteY0" fmla="*/ 830523 h 3094221"/>
              <a:gd name="connsiteX1" fmla="*/ 6690733 w 7092176"/>
              <a:gd name="connsiteY1" fmla="*/ 451381 h 3094221"/>
              <a:gd name="connsiteX2" fmla="*/ 5988206 w 7092176"/>
              <a:gd name="connsiteY2" fmla="*/ 295265 h 3094221"/>
              <a:gd name="connsiteX3" fmla="*/ 4360128 w 7092176"/>
              <a:gd name="connsiteY3" fmla="*/ 49938 h 3094221"/>
              <a:gd name="connsiteX4" fmla="*/ 3323064 w 7092176"/>
              <a:gd name="connsiteY4" fmla="*/ 5334 h 3094221"/>
              <a:gd name="connsiteX5" fmla="*/ 1862254 w 7092176"/>
              <a:gd name="connsiteY5" fmla="*/ 127997 h 3094221"/>
              <a:gd name="connsiteX6" fmla="*/ 892098 w 7092176"/>
              <a:gd name="connsiteY6" fmla="*/ 373324 h 3094221"/>
              <a:gd name="connsiteX7" fmla="*/ 479503 w 7092176"/>
              <a:gd name="connsiteY7" fmla="*/ 1243119 h 3094221"/>
              <a:gd name="connsiteX8" fmla="*/ 189571 w 7092176"/>
              <a:gd name="connsiteY8" fmla="*/ 2202124 h 3094221"/>
              <a:gd name="connsiteX9" fmla="*/ 0 w 7092176"/>
              <a:gd name="connsiteY9" fmla="*/ 3094221 h 3094221"/>
              <a:gd name="connsiteX0" fmla="*/ 7092176 w 7092176"/>
              <a:gd name="connsiteY0" fmla="*/ 830523 h 3094221"/>
              <a:gd name="connsiteX1" fmla="*/ 6690733 w 7092176"/>
              <a:gd name="connsiteY1" fmla="*/ 451381 h 3094221"/>
              <a:gd name="connsiteX2" fmla="*/ 5988206 w 7092176"/>
              <a:gd name="connsiteY2" fmla="*/ 295265 h 3094221"/>
              <a:gd name="connsiteX3" fmla="*/ 4360128 w 7092176"/>
              <a:gd name="connsiteY3" fmla="*/ 49938 h 3094221"/>
              <a:gd name="connsiteX4" fmla="*/ 3323064 w 7092176"/>
              <a:gd name="connsiteY4" fmla="*/ 5334 h 3094221"/>
              <a:gd name="connsiteX5" fmla="*/ 1862254 w 7092176"/>
              <a:gd name="connsiteY5" fmla="*/ 127997 h 3094221"/>
              <a:gd name="connsiteX6" fmla="*/ 892098 w 7092176"/>
              <a:gd name="connsiteY6" fmla="*/ 373324 h 3094221"/>
              <a:gd name="connsiteX7" fmla="*/ 479503 w 7092176"/>
              <a:gd name="connsiteY7" fmla="*/ 1243119 h 3094221"/>
              <a:gd name="connsiteX8" fmla="*/ 189571 w 7092176"/>
              <a:gd name="connsiteY8" fmla="*/ 2202124 h 3094221"/>
              <a:gd name="connsiteX9" fmla="*/ 0 w 7092176"/>
              <a:gd name="connsiteY9" fmla="*/ 3094221 h 3094221"/>
              <a:gd name="connsiteX0" fmla="*/ 7092176 w 7092176"/>
              <a:gd name="connsiteY0" fmla="*/ 830523 h 3094221"/>
              <a:gd name="connsiteX1" fmla="*/ 6869152 w 7092176"/>
              <a:gd name="connsiteY1" fmla="*/ 640952 h 3094221"/>
              <a:gd name="connsiteX2" fmla="*/ 6690733 w 7092176"/>
              <a:gd name="connsiteY2" fmla="*/ 451381 h 3094221"/>
              <a:gd name="connsiteX3" fmla="*/ 5988206 w 7092176"/>
              <a:gd name="connsiteY3" fmla="*/ 295265 h 3094221"/>
              <a:gd name="connsiteX4" fmla="*/ 4360128 w 7092176"/>
              <a:gd name="connsiteY4" fmla="*/ 49938 h 3094221"/>
              <a:gd name="connsiteX5" fmla="*/ 3323064 w 7092176"/>
              <a:gd name="connsiteY5" fmla="*/ 5334 h 3094221"/>
              <a:gd name="connsiteX6" fmla="*/ 1862254 w 7092176"/>
              <a:gd name="connsiteY6" fmla="*/ 127997 h 3094221"/>
              <a:gd name="connsiteX7" fmla="*/ 892098 w 7092176"/>
              <a:gd name="connsiteY7" fmla="*/ 373324 h 3094221"/>
              <a:gd name="connsiteX8" fmla="*/ 479503 w 7092176"/>
              <a:gd name="connsiteY8" fmla="*/ 1243119 h 3094221"/>
              <a:gd name="connsiteX9" fmla="*/ 189571 w 7092176"/>
              <a:gd name="connsiteY9" fmla="*/ 2202124 h 3094221"/>
              <a:gd name="connsiteX10" fmla="*/ 0 w 7092176"/>
              <a:gd name="connsiteY10" fmla="*/ 3094221 h 3094221"/>
              <a:gd name="connsiteX0" fmla="*/ 7092176 w 7092176"/>
              <a:gd name="connsiteY0" fmla="*/ 830523 h 3094221"/>
              <a:gd name="connsiteX1" fmla="*/ 6958361 w 7092176"/>
              <a:gd name="connsiteY1" fmla="*/ 562894 h 3094221"/>
              <a:gd name="connsiteX2" fmla="*/ 6690733 w 7092176"/>
              <a:gd name="connsiteY2" fmla="*/ 451381 h 3094221"/>
              <a:gd name="connsiteX3" fmla="*/ 5988206 w 7092176"/>
              <a:gd name="connsiteY3" fmla="*/ 295265 h 3094221"/>
              <a:gd name="connsiteX4" fmla="*/ 4360128 w 7092176"/>
              <a:gd name="connsiteY4" fmla="*/ 49938 h 3094221"/>
              <a:gd name="connsiteX5" fmla="*/ 3323064 w 7092176"/>
              <a:gd name="connsiteY5" fmla="*/ 5334 h 3094221"/>
              <a:gd name="connsiteX6" fmla="*/ 1862254 w 7092176"/>
              <a:gd name="connsiteY6" fmla="*/ 127997 h 3094221"/>
              <a:gd name="connsiteX7" fmla="*/ 892098 w 7092176"/>
              <a:gd name="connsiteY7" fmla="*/ 373324 h 3094221"/>
              <a:gd name="connsiteX8" fmla="*/ 479503 w 7092176"/>
              <a:gd name="connsiteY8" fmla="*/ 1243119 h 3094221"/>
              <a:gd name="connsiteX9" fmla="*/ 189571 w 7092176"/>
              <a:gd name="connsiteY9" fmla="*/ 2202124 h 3094221"/>
              <a:gd name="connsiteX10" fmla="*/ 0 w 7092176"/>
              <a:gd name="connsiteY10" fmla="*/ 3094221 h 3094221"/>
              <a:gd name="connsiteX0" fmla="*/ 7092176 w 7092176"/>
              <a:gd name="connsiteY0" fmla="*/ 797069 h 3094221"/>
              <a:gd name="connsiteX1" fmla="*/ 6958361 w 7092176"/>
              <a:gd name="connsiteY1" fmla="*/ 562894 h 3094221"/>
              <a:gd name="connsiteX2" fmla="*/ 6690733 w 7092176"/>
              <a:gd name="connsiteY2" fmla="*/ 451381 h 3094221"/>
              <a:gd name="connsiteX3" fmla="*/ 5988206 w 7092176"/>
              <a:gd name="connsiteY3" fmla="*/ 295265 h 3094221"/>
              <a:gd name="connsiteX4" fmla="*/ 4360128 w 7092176"/>
              <a:gd name="connsiteY4" fmla="*/ 49938 h 3094221"/>
              <a:gd name="connsiteX5" fmla="*/ 3323064 w 7092176"/>
              <a:gd name="connsiteY5" fmla="*/ 5334 h 3094221"/>
              <a:gd name="connsiteX6" fmla="*/ 1862254 w 7092176"/>
              <a:gd name="connsiteY6" fmla="*/ 127997 h 3094221"/>
              <a:gd name="connsiteX7" fmla="*/ 892098 w 7092176"/>
              <a:gd name="connsiteY7" fmla="*/ 373324 h 3094221"/>
              <a:gd name="connsiteX8" fmla="*/ 479503 w 7092176"/>
              <a:gd name="connsiteY8" fmla="*/ 1243119 h 3094221"/>
              <a:gd name="connsiteX9" fmla="*/ 189571 w 7092176"/>
              <a:gd name="connsiteY9" fmla="*/ 2202124 h 3094221"/>
              <a:gd name="connsiteX10" fmla="*/ 0 w 7092176"/>
              <a:gd name="connsiteY10" fmla="*/ 3094221 h 3094221"/>
              <a:gd name="connsiteX0" fmla="*/ 7092176 w 7092176"/>
              <a:gd name="connsiteY0" fmla="*/ 829357 h 3126509"/>
              <a:gd name="connsiteX1" fmla="*/ 6958361 w 7092176"/>
              <a:gd name="connsiteY1" fmla="*/ 595182 h 3126509"/>
              <a:gd name="connsiteX2" fmla="*/ 6690733 w 7092176"/>
              <a:gd name="connsiteY2" fmla="*/ 483669 h 3126509"/>
              <a:gd name="connsiteX3" fmla="*/ 5988206 w 7092176"/>
              <a:gd name="connsiteY3" fmla="*/ 327553 h 3126509"/>
              <a:gd name="connsiteX4" fmla="*/ 4360128 w 7092176"/>
              <a:gd name="connsiteY4" fmla="*/ 82226 h 3126509"/>
              <a:gd name="connsiteX5" fmla="*/ 3323064 w 7092176"/>
              <a:gd name="connsiteY5" fmla="*/ 37622 h 3126509"/>
              <a:gd name="connsiteX6" fmla="*/ 1694985 w 7092176"/>
              <a:gd name="connsiteY6" fmla="*/ 26471 h 3126509"/>
              <a:gd name="connsiteX7" fmla="*/ 892098 w 7092176"/>
              <a:gd name="connsiteY7" fmla="*/ 405612 h 3126509"/>
              <a:gd name="connsiteX8" fmla="*/ 479503 w 7092176"/>
              <a:gd name="connsiteY8" fmla="*/ 1275407 h 3126509"/>
              <a:gd name="connsiteX9" fmla="*/ 189571 w 7092176"/>
              <a:gd name="connsiteY9" fmla="*/ 2234412 h 3126509"/>
              <a:gd name="connsiteX10" fmla="*/ 0 w 7092176"/>
              <a:gd name="connsiteY10" fmla="*/ 3126509 h 3126509"/>
              <a:gd name="connsiteX0" fmla="*/ 7092176 w 7092176"/>
              <a:gd name="connsiteY0" fmla="*/ 847492 h 3144644"/>
              <a:gd name="connsiteX1" fmla="*/ 6958361 w 7092176"/>
              <a:gd name="connsiteY1" fmla="*/ 613317 h 3144644"/>
              <a:gd name="connsiteX2" fmla="*/ 6690733 w 7092176"/>
              <a:gd name="connsiteY2" fmla="*/ 501804 h 3144644"/>
              <a:gd name="connsiteX3" fmla="*/ 5988206 w 7092176"/>
              <a:gd name="connsiteY3" fmla="*/ 345688 h 3144644"/>
              <a:gd name="connsiteX4" fmla="*/ 4360128 w 7092176"/>
              <a:gd name="connsiteY4" fmla="*/ 100361 h 3144644"/>
              <a:gd name="connsiteX5" fmla="*/ 3289610 w 7092176"/>
              <a:gd name="connsiteY5" fmla="*/ 0 h 3144644"/>
              <a:gd name="connsiteX6" fmla="*/ 1694985 w 7092176"/>
              <a:gd name="connsiteY6" fmla="*/ 44606 h 3144644"/>
              <a:gd name="connsiteX7" fmla="*/ 892098 w 7092176"/>
              <a:gd name="connsiteY7" fmla="*/ 423747 h 3144644"/>
              <a:gd name="connsiteX8" fmla="*/ 479503 w 7092176"/>
              <a:gd name="connsiteY8" fmla="*/ 1293542 h 3144644"/>
              <a:gd name="connsiteX9" fmla="*/ 189571 w 7092176"/>
              <a:gd name="connsiteY9" fmla="*/ 2252547 h 3144644"/>
              <a:gd name="connsiteX10" fmla="*/ 0 w 7092176"/>
              <a:gd name="connsiteY10" fmla="*/ 3144644 h 3144644"/>
              <a:gd name="connsiteX0" fmla="*/ 7092176 w 7092176"/>
              <a:gd name="connsiteY0" fmla="*/ 847492 h 3144644"/>
              <a:gd name="connsiteX1" fmla="*/ 6958361 w 7092176"/>
              <a:gd name="connsiteY1" fmla="*/ 613317 h 3144644"/>
              <a:gd name="connsiteX2" fmla="*/ 6690733 w 7092176"/>
              <a:gd name="connsiteY2" fmla="*/ 501804 h 3144644"/>
              <a:gd name="connsiteX3" fmla="*/ 5988206 w 7092176"/>
              <a:gd name="connsiteY3" fmla="*/ 345688 h 3144644"/>
              <a:gd name="connsiteX4" fmla="*/ 4360128 w 7092176"/>
              <a:gd name="connsiteY4" fmla="*/ 100361 h 3144644"/>
              <a:gd name="connsiteX5" fmla="*/ 3289610 w 7092176"/>
              <a:gd name="connsiteY5" fmla="*/ 0 h 3144644"/>
              <a:gd name="connsiteX6" fmla="*/ 1694985 w 7092176"/>
              <a:gd name="connsiteY6" fmla="*/ 44606 h 3144644"/>
              <a:gd name="connsiteX7" fmla="*/ 724830 w 7092176"/>
              <a:gd name="connsiteY7" fmla="*/ 390294 h 3144644"/>
              <a:gd name="connsiteX8" fmla="*/ 479503 w 7092176"/>
              <a:gd name="connsiteY8" fmla="*/ 1293542 h 3144644"/>
              <a:gd name="connsiteX9" fmla="*/ 189571 w 7092176"/>
              <a:gd name="connsiteY9" fmla="*/ 2252547 h 3144644"/>
              <a:gd name="connsiteX10" fmla="*/ 0 w 7092176"/>
              <a:gd name="connsiteY10" fmla="*/ 3144644 h 3144644"/>
              <a:gd name="connsiteX0" fmla="*/ 7092176 w 7092176"/>
              <a:gd name="connsiteY0" fmla="*/ 847492 h 3144644"/>
              <a:gd name="connsiteX1" fmla="*/ 6958361 w 7092176"/>
              <a:gd name="connsiteY1" fmla="*/ 613317 h 3144644"/>
              <a:gd name="connsiteX2" fmla="*/ 6690733 w 7092176"/>
              <a:gd name="connsiteY2" fmla="*/ 501804 h 3144644"/>
              <a:gd name="connsiteX3" fmla="*/ 5988206 w 7092176"/>
              <a:gd name="connsiteY3" fmla="*/ 345688 h 3144644"/>
              <a:gd name="connsiteX4" fmla="*/ 4360128 w 7092176"/>
              <a:gd name="connsiteY4" fmla="*/ 100361 h 3144644"/>
              <a:gd name="connsiteX5" fmla="*/ 3289610 w 7092176"/>
              <a:gd name="connsiteY5" fmla="*/ 0 h 3144644"/>
              <a:gd name="connsiteX6" fmla="*/ 1694985 w 7092176"/>
              <a:gd name="connsiteY6" fmla="*/ 44606 h 3144644"/>
              <a:gd name="connsiteX7" fmla="*/ 724830 w 7092176"/>
              <a:gd name="connsiteY7" fmla="*/ 390294 h 3144644"/>
              <a:gd name="connsiteX8" fmla="*/ 334537 w 7092176"/>
              <a:gd name="connsiteY8" fmla="*/ 1271239 h 3144644"/>
              <a:gd name="connsiteX9" fmla="*/ 189571 w 7092176"/>
              <a:gd name="connsiteY9" fmla="*/ 2252547 h 3144644"/>
              <a:gd name="connsiteX10" fmla="*/ 0 w 7092176"/>
              <a:gd name="connsiteY10" fmla="*/ 3144644 h 3144644"/>
              <a:gd name="connsiteX0" fmla="*/ 7092176 w 7092176"/>
              <a:gd name="connsiteY0" fmla="*/ 847492 h 3144644"/>
              <a:gd name="connsiteX1" fmla="*/ 6958361 w 7092176"/>
              <a:gd name="connsiteY1" fmla="*/ 613317 h 3144644"/>
              <a:gd name="connsiteX2" fmla="*/ 6690733 w 7092176"/>
              <a:gd name="connsiteY2" fmla="*/ 501804 h 3144644"/>
              <a:gd name="connsiteX3" fmla="*/ 5988206 w 7092176"/>
              <a:gd name="connsiteY3" fmla="*/ 345688 h 3144644"/>
              <a:gd name="connsiteX4" fmla="*/ 4360128 w 7092176"/>
              <a:gd name="connsiteY4" fmla="*/ 100361 h 3144644"/>
              <a:gd name="connsiteX5" fmla="*/ 3289610 w 7092176"/>
              <a:gd name="connsiteY5" fmla="*/ 0 h 3144644"/>
              <a:gd name="connsiteX6" fmla="*/ 1694985 w 7092176"/>
              <a:gd name="connsiteY6" fmla="*/ 44606 h 3144644"/>
              <a:gd name="connsiteX7" fmla="*/ 724830 w 7092176"/>
              <a:gd name="connsiteY7" fmla="*/ 390294 h 3144644"/>
              <a:gd name="connsiteX8" fmla="*/ 334537 w 7092176"/>
              <a:gd name="connsiteY8" fmla="*/ 1271239 h 3144644"/>
              <a:gd name="connsiteX9" fmla="*/ 66907 w 7092176"/>
              <a:gd name="connsiteY9" fmla="*/ 2263698 h 3144644"/>
              <a:gd name="connsiteX10" fmla="*/ 0 w 7092176"/>
              <a:gd name="connsiteY10" fmla="*/ 3144644 h 3144644"/>
              <a:gd name="connsiteX0" fmla="*/ 7092176 w 7092176"/>
              <a:gd name="connsiteY0" fmla="*/ 847492 h 3144644"/>
              <a:gd name="connsiteX1" fmla="*/ 6958361 w 7092176"/>
              <a:gd name="connsiteY1" fmla="*/ 613317 h 3144644"/>
              <a:gd name="connsiteX2" fmla="*/ 6690733 w 7092176"/>
              <a:gd name="connsiteY2" fmla="*/ 501804 h 3144644"/>
              <a:gd name="connsiteX3" fmla="*/ 5988206 w 7092176"/>
              <a:gd name="connsiteY3" fmla="*/ 345688 h 3144644"/>
              <a:gd name="connsiteX4" fmla="*/ 4360128 w 7092176"/>
              <a:gd name="connsiteY4" fmla="*/ 100361 h 3144644"/>
              <a:gd name="connsiteX5" fmla="*/ 3289610 w 7092176"/>
              <a:gd name="connsiteY5" fmla="*/ 0 h 3144644"/>
              <a:gd name="connsiteX6" fmla="*/ 1694985 w 7092176"/>
              <a:gd name="connsiteY6" fmla="*/ 44606 h 3144644"/>
              <a:gd name="connsiteX7" fmla="*/ 724830 w 7092176"/>
              <a:gd name="connsiteY7" fmla="*/ 390294 h 3144644"/>
              <a:gd name="connsiteX8" fmla="*/ 323385 w 7092176"/>
              <a:gd name="connsiteY8" fmla="*/ 1260088 h 3144644"/>
              <a:gd name="connsiteX9" fmla="*/ 66907 w 7092176"/>
              <a:gd name="connsiteY9" fmla="*/ 2263698 h 3144644"/>
              <a:gd name="connsiteX10" fmla="*/ 0 w 7092176"/>
              <a:gd name="connsiteY10" fmla="*/ 3144644 h 3144644"/>
              <a:gd name="connsiteX0" fmla="*/ 7136564 w 7136564"/>
              <a:gd name="connsiteY0" fmla="*/ 952732 h 3144644"/>
              <a:gd name="connsiteX1" fmla="*/ 6958361 w 7136564"/>
              <a:gd name="connsiteY1" fmla="*/ 613317 h 3144644"/>
              <a:gd name="connsiteX2" fmla="*/ 6690733 w 7136564"/>
              <a:gd name="connsiteY2" fmla="*/ 501804 h 3144644"/>
              <a:gd name="connsiteX3" fmla="*/ 5988206 w 7136564"/>
              <a:gd name="connsiteY3" fmla="*/ 345688 h 3144644"/>
              <a:gd name="connsiteX4" fmla="*/ 4360128 w 7136564"/>
              <a:gd name="connsiteY4" fmla="*/ 100361 h 3144644"/>
              <a:gd name="connsiteX5" fmla="*/ 3289610 w 7136564"/>
              <a:gd name="connsiteY5" fmla="*/ 0 h 3144644"/>
              <a:gd name="connsiteX6" fmla="*/ 1694985 w 7136564"/>
              <a:gd name="connsiteY6" fmla="*/ 44606 h 3144644"/>
              <a:gd name="connsiteX7" fmla="*/ 724830 w 7136564"/>
              <a:gd name="connsiteY7" fmla="*/ 390294 h 3144644"/>
              <a:gd name="connsiteX8" fmla="*/ 323385 w 7136564"/>
              <a:gd name="connsiteY8" fmla="*/ 1260088 h 3144644"/>
              <a:gd name="connsiteX9" fmla="*/ 66907 w 7136564"/>
              <a:gd name="connsiteY9" fmla="*/ 2263698 h 3144644"/>
              <a:gd name="connsiteX10" fmla="*/ 0 w 7136564"/>
              <a:gd name="connsiteY10" fmla="*/ 3144644 h 314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36564" h="3144644">
                <a:moveTo>
                  <a:pt x="7136564" y="952732"/>
                </a:moveTo>
                <a:cubicBezTo>
                  <a:pt x="7099393" y="921137"/>
                  <a:pt x="7032666" y="688472"/>
                  <a:pt x="6958361" y="613317"/>
                </a:cubicBezTo>
                <a:cubicBezTo>
                  <a:pt x="6884056" y="538162"/>
                  <a:pt x="6837557" y="559419"/>
                  <a:pt x="6690733" y="501804"/>
                </a:cubicBezTo>
                <a:cubicBezTo>
                  <a:pt x="6462133" y="423745"/>
                  <a:pt x="6376640" y="412595"/>
                  <a:pt x="5988206" y="345688"/>
                </a:cubicBezTo>
                <a:cubicBezTo>
                  <a:pt x="5599772" y="278781"/>
                  <a:pt x="4809894" y="157976"/>
                  <a:pt x="4360128" y="100361"/>
                </a:cubicBezTo>
                <a:cubicBezTo>
                  <a:pt x="3910362" y="42746"/>
                  <a:pt x="3733800" y="9292"/>
                  <a:pt x="3289610" y="0"/>
                </a:cubicBezTo>
                <a:cubicBezTo>
                  <a:pt x="2758068" y="14869"/>
                  <a:pt x="2122448" y="-20443"/>
                  <a:pt x="1694985" y="44606"/>
                </a:cubicBezTo>
                <a:cubicBezTo>
                  <a:pt x="1267522" y="109655"/>
                  <a:pt x="953430" y="187714"/>
                  <a:pt x="724830" y="390294"/>
                </a:cubicBezTo>
                <a:cubicBezTo>
                  <a:pt x="496230" y="592874"/>
                  <a:pt x="433039" y="947854"/>
                  <a:pt x="323385" y="1260088"/>
                </a:cubicBezTo>
                <a:cubicBezTo>
                  <a:pt x="213731" y="1572322"/>
                  <a:pt x="146824" y="1955181"/>
                  <a:pt x="66907" y="2263698"/>
                </a:cubicBezTo>
                <a:cubicBezTo>
                  <a:pt x="-13010" y="2572215"/>
                  <a:pt x="40888" y="2913256"/>
                  <a:pt x="0" y="3144644"/>
                </a:cubicBezTo>
              </a:path>
            </a:pathLst>
          </a:custGeom>
          <a:noFill/>
          <a:ln w="57150">
            <a:solidFill>
              <a:schemeClr val="tx2">
                <a:lumMod val="60000"/>
                <a:lumOff val="40000"/>
              </a:schemeClr>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8" name="צורה חופשית 7"/>
          <p:cNvSpPr/>
          <p:nvPr/>
        </p:nvSpPr>
        <p:spPr>
          <a:xfrm>
            <a:off x="1003610" y="968100"/>
            <a:ext cx="5631366" cy="2098485"/>
          </a:xfrm>
          <a:custGeom>
            <a:avLst/>
            <a:gdLst>
              <a:gd name="connsiteX0" fmla="*/ 5631366 w 5631366"/>
              <a:gd name="connsiteY0" fmla="*/ 2100455 h 2100455"/>
              <a:gd name="connsiteX1" fmla="*/ 5542156 w 5631366"/>
              <a:gd name="connsiteY1" fmla="*/ 1331021 h 2100455"/>
              <a:gd name="connsiteX2" fmla="*/ 5207619 w 5631366"/>
              <a:gd name="connsiteY2" fmla="*/ 472377 h 2100455"/>
              <a:gd name="connsiteX3" fmla="*/ 3802566 w 5631366"/>
              <a:gd name="connsiteY3" fmla="*/ 126690 h 2100455"/>
              <a:gd name="connsiteX4" fmla="*/ 2386361 w 5631366"/>
              <a:gd name="connsiteY4" fmla="*/ 4026 h 2100455"/>
              <a:gd name="connsiteX5" fmla="*/ 1237785 w 5631366"/>
              <a:gd name="connsiteY5" fmla="*/ 37480 h 2100455"/>
              <a:gd name="connsiteX6" fmla="*/ 423746 w 5631366"/>
              <a:gd name="connsiteY6" fmla="*/ 115538 h 2100455"/>
              <a:gd name="connsiteX7" fmla="*/ 0 w 5631366"/>
              <a:gd name="connsiteY7" fmla="*/ 583890 h 2100455"/>
              <a:gd name="connsiteX0" fmla="*/ 5631366 w 5631366"/>
              <a:gd name="connsiteY0" fmla="*/ 2100455 h 2100455"/>
              <a:gd name="connsiteX1" fmla="*/ 5542156 w 5631366"/>
              <a:gd name="connsiteY1" fmla="*/ 1331021 h 2100455"/>
              <a:gd name="connsiteX2" fmla="*/ 5174165 w 5631366"/>
              <a:gd name="connsiteY2" fmla="*/ 327411 h 2100455"/>
              <a:gd name="connsiteX3" fmla="*/ 3802566 w 5631366"/>
              <a:gd name="connsiteY3" fmla="*/ 126690 h 2100455"/>
              <a:gd name="connsiteX4" fmla="*/ 2386361 w 5631366"/>
              <a:gd name="connsiteY4" fmla="*/ 4026 h 2100455"/>
              <a:gd name="connsiteX5" fmla="*/ 1237785 w 5631366"/>
              <a:gd name="connsiteY5" fmla="*/ 37480 h 2100455"/>
              <a:gd name="connsiteX6" fmla="*/ 423746 w 5631366"/>
              <a:gd name="connsiteY6" fmla="*/ 115538 h 2100455"/>
              <a:gd name="connsiteX7" fmla="*/ 0 w 5631366"/>
              <a:gd name="connsiteY7" fmla="*/ 583890 h 2100455"/>
              <a:gd name="connsiteX0" fmla="*/ 5631366 w 5631366"/>
              <a:gd name="connsiteY0" fmla="*/ 2098485 h 2098485"/>
              <a:gd name="connsiteX1" fmla="*/ 5542156 w 5631366"/>
              <a:gd name="connsiteY1" fmla="*/ 1329051 h 2098485"/>
              <a:gd name="connsiteX2" fmla="*/ 5174165 w 5631366"/>
              <a:gd name="connsiteY2" fmla="*/ 325441 h 2098485"/>
              <a:gd name="connsiteX3" fmla="*/ 3802566 w 5631366"/>
              <a:gd name="connsiteY3" fmla="*/ 91266 h 2098485"/>
              <a:gd name="connsiteX4" fmla="*/ 2386361 w 5631366"/>
              <a:gd name="connsiteY4" fmla="*/ 2056 h 2098485"/>
              <a:gd name="connsiteX5" fmla="*/ 1237785 w 5631366"/>
              <a:gd name="connsiteY5" fmla="*/ 35510 h 2098485"/>
              <a:gd name="connsiteX6" fmla="*/ 423746 w 5631366"/>
              <a:gd name="connsiteY6" fmla="*/ 113568 h 2098485"/>
              <a:gd name="connsiteX7" fmla="*/ 0 w 5631366"/>
              <a:gd name="connsiteY7" fmla="*/ 581920 h 209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1366" h="2098485">
                <a:moveTo>
                  <a:pt x="5631366" y="2098485"/>
                </a:moveTo>
                <a:cubicBezTo>
                  <a:pt x="5622073" y="1849441"/>
                  <a:pt x="5618356" y="1624558"/>
                  <a:pt x="5542156" y="1329051"/>
                </a:cubicBezTo>
                <a:cubicBezTo>
                  <a:pt x="5465956" y="1033544"/>
                  <a:pt x="5464097" y="531739"/>
                  <a:pt x="5174165" y="325441"/>
                </a:cubicBezTo>
                <a:cubicBezTo>
                  <a:pt x="4884233" y="119144"/>
                  <a:pt x="4267200" y="145163"/>
                  <a:pt x="3802566" y="91266"/>
                </a:cubicBezTo>
                <a:cubicBezTo>
                  <a:pt x="3337932" y="37369"/>
                  <a:pt x="2813824" y="11349"/>
                  <a:pt x="2386361" y="2056"/>
                </a:cubicBezTo>
                <a:cubicBezTo>
                  <a:pt x="1958898" y="-7237"/>
                  <a:pt x="1564887" y="16925"/>
                  <a:pt x="1237785" y="35510"/>
                </a:cubicBezTo>
                <a:cubicBezTo>
                  <a:pt x="910682" y="54095"/>
                  <a:pt x="630043" y="22500"/>
                  <a:pt x="423746" y="113568"/>
                </a:cubicBezTo>
                <a:cubicBezTo>
                  <a:pt x="217448" y="204636"/>
                  <a:pt x="108724" y="393278"/>
                  <a:pt x="0" y="581920"/>
                </a:cubicBezTo>
              </a:path>
            </a:pathLst>
          </a:custGeom>
          <a:noFill/>
          <a:ln w="57150">
            <a:solidFill>
              <a:srgbClr val="C0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30" name="הסבר חץ שמאלה 29"/>
          <p:cNvSpPr/>
          <p:nvPr/>
        </p:nvSpPr>
        <p:spPr>
          <a:xfrm>
            <a:off x="7452320" y="5566981"/>
            <a:ext cx="1440159" cy="880679"/>
          </a:xfrm>
          <a:prstGeom prst="leftArrowCallout">
            <a:avLst>
              <a:gd name="adj1" fmla="val 33573"/>
              <a:gd name="adj2" fmla="val 25000"/>
              <a:gd name="adj3" fmla="val 25000"/>
              <a:gd name="adj4" fmla="val 66556"/>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1" anchor="ctr"/>
          <a:lstStyle/>
          <a:p>
            <a:pPr algn="ctr"/>
            <a:r>
              <a:rPr lang="he-IL" b="1" dirty="0">
                <a:solidFill>
                  <a:prstClr val="black"/>
                </a:solidFill>
                <a:latin typeface="David" pitchFamily="34" charset="-79"/>
                <a:cs typeface="David" pitchFamily="34" charset="-79"/>
              </a:rPr>
              <a:t>ערים</a:t>
            </a:r>
            <a:r>
              <a:rPr lang="he-IL" b="1" u="sng" dirty="0">
                <a:solidFill>
                  <a:prstClr val="black"/>
                </a:solidFill>
                <a:latin typeface="David" pitchFamily="34" charset="-79"/>
                <a:cs typeface="David" pitchFamily="34" charset="-79"/>
              </a:rPr>
              <a:t> רחוקות</a:t>
            </a:r>
          </a:p>
          <a:p>
            <a:pPr algn="ctr"/>
            <a:r>
              <a:rPr lang="he-IL" sz="1200" dirty="0">
                <a:solidFill>
                  <a:prstClr val="black"/>
                </a:solidFill>
                <a:latin typeface="David" pitchFamily="34" charset="-79"/>
                <a:cs typeface="David" pitchFamily="34" charset="-79"/>
              </a:rPr>
              <a:t>קווים סדירים</a:t>
            </a:r>
          </a:p>
        </p:txBody>
      </p:sp>
      <p:sp>
        <p:nvSpPr>
          <p:cNvPr id="39" name="מלבן 38"/>
          <p:cNvSpPr/>
          <p:nvPr/>
        </p:nvSpPr>
        <p:spPr>
          <a:xfrm>
            <a:off x="3372835" y="428327"/>
            <a:ext cx="707893" cy="389438"/>
          </a:xfrm>
          <a:prstGeom prst="rect">
            <a:avLst/>
          </a:prstGeom>
          <a:solidFill>
            <a:schemeClr val="tx2">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a:solidFill>
                  <a:prstClr val="white"/>
                </a:solidFill>
                <a:effectLst>
                  <a:outerShdw blurRad="38100" dist="38100" dir="2700000" algn="tl">
                    <a:srgbClr val="000000">
                      <a:alpha val="43137"/>
                    </a:srgbClr>
                  </a:outerShdw>
                </a:effectLst>
                <a:latin typeface="David" pitchFamily="34" charset="-79"/>
                <a:cs typeface="David" pitchFamily="34" charset="-79"/>
              </a:rPr>
              <a:t>הגעה</a:t>
            </a:r>
          </a:p>
        </p:txBody>
      </p:sp>
      <p:sp>
        <p:nvSpPr>
          <p:cNvPr id="5" name="צורה חופשית 4"/>
          <p:cNvSpPr/>
          <p:nvPr/>
        </p:nvSpPr>
        <p:spPr>
          <a:xfrm>
            <a:off x="883841" y="2531327"/>
            <a:ext cx="153222" cy="802888"/>
          </a:xfrm>
          <a:custGeom>
            <a:avLst/>
            <a:gdLst>
              <a:gd name="connsiteX0" fmla="*/ 30559 w 153222"/>
              <a:gd name="connsiteY0" fmla="*/ 0 h 802888"/>
              <a:gd name="connsiteX1" fmla="*/ 8257 w 153222"/>
              <a:gd name="connsiteY1" fmla="*/ 412595 h 802888"/>
              <a:gd name="connsiteX2" fmla="*/ 153222 w 153222"/>
              <a:gd name="connsiteY2" fmla="*/ 802888 h 802888"/>
            </a:gdLst>
            <a:ahLst/>
            <a:cxnLst>
              <a:cxn ang="0">
                <a:pos x="connsiteX0" y="connsiteY0"/>
              </a:cxn>
              <a:cxn ang="0">
                <a:pos x="connsiteX1" y="connsiteY1"/>
              </a:cxn>
              <a:cxn ang="0">
                <a:pos x="connsiteX2" y="connsiteY2"/>
              </a:cxn>
            </a:cxnLst>
            <a:rect l="l" t="t" r="r" b="b"/>
            <a:pathLst>
              <a:path w="153222" h="802888">
                <a:moveTo>
                  <a:pt x="30559" y="0"/>
                </a:moveTo>
                <a:cubicBezTo>
                  <a:pt x="9186" y="139390"/>
                  <a:pt x="-12187" y="278780"/>
                  <a:pt x="8257" y="412595"/>
                </a:cubicBezTo>
                <a:cubicBezTo>
                  <a:pt x="28701" y="546410"/>
                  <a:pt x="90961" y="674649"/>
                  <a:pt x="153222" y="802888"/>
                </a:cubicBezTo>
              </a:path>
            </a:pathLst>
          </a:custGeom>
          <a:noFill/>
          <a:ln w="57150">
            <a:solidFill>
              <a:srgbClr val="C0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34" name="מלבן 33"/>
          <p:cNvSpPr/>
          <p:nvPr/>
        </p:nvSpPr>
        <p:spPr>
          <a:xfrm>
            <a:off x="2475889" y="4365104"/>
            <a:ext cx="727959" cy="389438"/>
          </a:xfrm>
          <a:prstGeom prst="rect">
            <a:avLst/>
          </a:prstGeom>
          <a:solidFill>
            <a:schemeClr val="tx2">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פיזור</a:t>
            </a:r>
            <a:endParaRPr lang="he-IL" b="1"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6" name="צורה חופשית 5"/>
          <p:cNvSpPr/>
          <p:nvPr/>
        </p:nvSpPr>
        <p:spPr>
          <a:xfrm>
            <a:off x="1471962" y="1600516"/>
            <a:ext cx="7059250" cy="5171181"/>
          </a:xfrm>
          <a:custGeom>
            <a:avLst/>
            <a:gdLst>
              <a:gd name="connsiteX0" fmla="*/ 6936059 w 7012891"/>
              <a:gd name="connsiteY0" fmla="*/ 4856040 h 5172469"/>
              <a:gd name="connsiteX1" fmla="*/ 6746488 w 7012891"/>
              <a:gd name="connsiteY1" fmla="*/ 5079064 h 5172469"/>
              <a:gd name="connsiteX2" fmla="*/ 4750419 w 7012891"/>
              <a:gd name="connsiteY2" fmla="*/ 5101367 h 5172469"/>
              <a:gd name="connsiteX3" fmla="*/ 3858322 w 7012891"/>
              <a:gd name="connsiteY3" fmla="*/ 4164664 h 5172469"/>
              <a:gd name="connsiteX4" fmla="*/ 3612995 w 7012891"/>
              <a:gd name="connsiteY4" fmla="*/ 2636947 h 5172469"/>
              <a:gd name="connsiteX5" fmla="*/ 3757961 w 7012891"/>
              <a:gd name="connsiteY5" fmla="*/ 1443767 h 5172469"/>
              <a:gd name="connsiteX6" fmla="*/ 3557239 w 7012891"/>
              <a:gd name="connsiteY6" fmla="*/ 763543 h 5172469"/>
              <a:gd name="connsiteX7" fmla="*/ 2542478 w 7012891"/>
              <a:gd name="connsiteY7" fmla="*/ 139074 h 5172469"/>
              <a:gd name="connsiteX8" fmla="*/ 1137424 w 7012891"/>
              <a:gd name="connsiteY8" fmla="*/ 83318 h 5172469"/>
              <a:gd name="connsiteX9" fmla="*/ 446049 w 7012891"/>
              <a:gd name="connsiteY9" fmla="*/ 1109230 h 5172469"/>
              <a:gd name="connsiteX10" fmla="*/ 111512 w 7012891"/>
              <a:gd name="connsiteY10" fmla="*/ 2224352 h 5172469"/>
              <a:gd name="connsiteX11" fmla="*/ 0 w 7012891"/>
              <a:gd name="connsiteY11" fmla="*/ 2659250 h 5172469"/>
              <a:gd name="connsiteX0" fmla="*/ 7002966 w 7059250"/>
              <a:gd name="connsiteY0" fmla="*/ 4889494 h 5171181"/>
              <a:gd name="connsiteX1" fmla="*/ 6746488 w 7059250"/>
              <a:gd name="connsiteY1" fmla="*/ 5079064 h 5171181"/>
              <a:gd name="connsiteX2" fmla="*/ 4750419 w 7059250"/>
              <a:gd name="connsiteY2" fmla="*/ 5101367 h 5171181"/>
              <a:gd name="connsiteX3" fmla="*/ 3858322 w 7059250"/>
              <a:gd name="connsiteY3" fmla="*/ 4164664 h 5171181"/>
              <a:gd name="connsiteX4" fmla="*/ 3612995 w 7059250"/>
              <a:gd name="connsiteY4" fmla="*/ 2636947 h 5171181"/>
              <a:gd name="connsiteX5" fmla="*/ 3757961 w 7059250"/>
              <a:gd name="connsiteY5" fmla="*/ 1443767 h 5171181"/>
              <a:gd name="connsiteX6" fmla="*/ 3557239 w 7059250"/>
              <a:gd name="connsiteY6" fmla="*/ 763543 h 5171181"/>
              <a:gd name="connsiteX7" fmla="*/ 2542478 w 7059250"/>
              <a:gd name="connsiteY7" fmla="*/ 139074 h 5171181"/>
              <a:gd name="connsiteX8" fmla="*/ 1137424 w 7059250"/>
              <a:gd name="connsiteY8" fmla="*/ 83318 h 5171181"/>
              <a:gd name="connsiteX9" fmla="*/ 446049 w 7059250"/>
              <a:gd name="connsiteY9" fmla="*/ 1109230 h 5171181"/>
              <a:gd name="connsiteX10" fmla="*/ 111512 w 7059250"/>
              <a:gd name="connsiteY10" fmla="*/ 2224352 h 5171181"/>
              <a:gd name="connsiteX11" fmla="*/ 0 w 7059250"/>
              <a:gd name="connsiteY11" fmla="*/ 2659250 h 5171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59250" h="5171181">
                <a:moveTo>
                  <a:pt x="7002966" y="4889494"/>
                </a:moveTo>
                <a:cubicBezTo>
                  <a:pt x="7090317" y="4980562"/>
                  <a:pt x="7121912" y="5043752"/>
                  <a:pt x="6746488" y="5079064"/>
                </a:cubicBezTo>
                <a:cubicBezTo>
                  <a:pt x="6371064" y="5114376"/>
                  <a:pt x="5231780" y="5253767"/>
                  <a:pt x="4750419" y="5101367"/>
                </a:cubicBezTo>
                <a:cubicBezTo>
                  <a:pt x="4269058" y="4948967"/>
                  <a:pt x="4047893" y="4575401"/>
                  <a:pt x="3858322" y="4164664"/>
                </a:cubicBezTo>
                <a:cubicBezTo>
                  <a:pt x="3668751" y="3753927"/>
                  <a:pt x="3629722" y="3090430"/>
                  <a:pt x="3612995" y="2636947"/>
                </a:cubicBezTo>
                <a:cubicBezTo>
                  <a:pt x="3596268" y="2183464"/>
                  <a:pt x="3767254" y="1756001"/>
                  <a:pt x="3757961" y="1443767"/>
                </a:cubicBezTo>
                <a:cubicBezTo>
                  <a:pt x="3748668" y="1131533"/>
                  <a:pt x="3759819" y="980992"/>
                  <a:pt x="3557239" y="763543"/>
                </a:cubicBezTo>
                <a:cubicBezTo>
                  <a:pt x="3354658" y="546094"/>
                  <a:pt x="2945780" y="252445"/>
                  <a:pt x="2542478" y="139074"/>
                </a:cubicBezTo>
                <a:cubicBezTo>
                  <a:pt x="2139175" y="25703"/>
                  <a:pt x="1486829" y="-78375"/>
                  <a:pt x="1137424" y="83318"/>
                </a:cubicBezTo>
                <a:cubicBezTo>
                  <a:pt x="788019" y="245011"/>
                  <a:pt x="617034" y="752391"/>
                  <a:pt x="446049" y="1109230"/>
                </a:cubicBezTo>
                <a:cubicBezTo>
                  <a:pt x="275064" y="1466069"/>
                  <a:pt x="185853" y="1966015"/>
                  <a:pt x="111512" y="2224352"/>
                </a:cubicBezTo>
                <a:cubicBezTo>
                  <a:pt x="37171" y="2482689"/>
                  <a:pt x="18585" y="2570969"/>
                  <a:pt x="0" y="2659250"/>
                </a:cubicBezTo>
              </a:path>
            </a:pathLst>
          </a:custGeom>
          <a:noFill/>
          <a:ln w="57150">
            <a:solidFill>
              <a:srgbClr val="FFC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7" name="צורה חופשית 6"/>
          <p:cNvSpPr/>
          <p:nvPr/>
        </p:nvSpPr>
        <p:spPr>
          <a:xfrm>
            <a:off x="2798956" y="2862984"/>
            <a:ext cx="624468" cy="959222"/>
          </a:xfrm>
          <a:custGeom>
            <a:avLst/>
            <a:gdLst>
              <a:gd name="connsiteX0" fmla="*/ 624468 w 624468"/>
              <a:gd name="connsiteY0" fmla="*/ 2879 h 471231"/>
              <a:gd name="connsiteX1" fmla="*/ 223024 w 624468"/>
              <a:gd name="connsiteY1" fmla="*/ 69787 h 471231"/>
              <a:gd name="connsiteX2" fmla="*/ 0 w 624468"/>
              <a:gd name="connsiteY2" fmla="*/ 471231 h 471231"/>
            </a:gdLst>
            <a:ahLst/>
            <a:cxnLst>
              <a:cxn ang="0">
                <a:pos x="connsiteX0" y="connsiteY0"/>
              </a:cxn>
              <a:cxn ang="0">
                <a:pos x="connsiteX1" y="connsiteY1"/>
              </a:cxn>
              <a:cxn ang="0">
                <a:pos x="connsiteX2" y="connsiteY2"/>
              </a:cxn>
            </a:cxnLst>
            <a:rect l="l" t="t" r="r" b="b"/>
            <a:pathLst>
              <a:path w="624468" h="471231">
                <a:moveTo>
                  <a:pt x="624468" y="2879"/>
                </a:moveTo>
                <a:cubicBezTo>
                  <a:pt x="475785" y="-2697"/>
                  <a:pt x="327102" y="-8272"/>
                  <a:pt x="223024" y="69787"/>
                </a:cubicBezTo>
                <a:cubicBezTo>
                  <a:pt x="118946" y="147846"/>
                  <a:pt x="59473" y="309538"/>
                  <a:pt x="0" y="471231"/>
                </a:cubicBezTo>
              </a:path>
            </a:pathLst>
          </a:custGeom>
          <a:noFill/>
          <a:ln w="57150">
            <a:solidFill>
              <a:schemeClr val="bg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9" name="צורה חופשית 8"/>
          <p:cNvSpPr/>
          <p:nvPr/>
        </p:nvSpPr>
        <p:spPr>
          <a:xfrm>
            <a:off x="2910468" y="3867344"/>
            <a:ext cx="501805" cy="470479"/>
          </a:xfrm>
          <a:custGeom>
            <a:avLst/>
            <a:gdLst>
              <a:gd name="connsiteX0" fmla="*/ 501805 w 501805"/>
              <a:gd name="connsiteY0" fmla="*/ 0 h 423746"/>
              <a:gd name="connsiteX1" fmla="*/ 89210 w 501805"/>
              <a:gd name="connsiteY1" fmla="*/ 178420 h 423746"/>
              <a:gd name="connsiteX2" fmla="*/ 0 w 501805"/>
              <a:gd name="connsiteY2" fmla="*/ 423746 h 423746"/>
              <a:gd name="connsiteX0" fmla="*/ 501805 w 501805"/>
              <a:gd name="connsiteY0" fmla="*/ 12808 h 436554"/>
              <a:gd name="connsiteX1" fmla="*/ 100361 w 501805"/>
              <a:gd name="connsiteY1" fmla="*/ 23960 h 436554"/>
              <a:gd name="connsiteX2" fmla="*/ 0 w 501805"/>
              <a:gd name="connsiteY2" fmla="*/ 436554 h 436554"/>
              <a:gd name="connsiteX0" fmla="*/ 501805 w 501805"/>
              <a:gd name="connsiteY0" fmla="*/ 19001 h 442747"/>
              <a:gd name="connsiteX1" fmla="*/ 345688 w 501805"/>
              <a:gd name="connsiteY1" fmla="*/ 30152 h 442747"/>
              <a:gd name="connsiteX2" fmla="*/ 100361 w 501805"/>
              <a:gd name="connsiteY2" fmla="*/ 30153 h 442747"/>
              <a:gd name="connsiteX3" fmla="*/ 0 w 501805"/>
              <a:gd name="connsiteY3" fmla="*/ 442747 h 442747"/>
              <a:gd name="connsiteX0" fmla="*/ 501805 w 501805"/>
              <a:gd name="connsiteY0" fmla="*/ 46733 h 470479"/>
              <a:gd name="connsiteX1" fmla="*/ 301083 w 501805"/>
              <a:gd name="connsiteY1" fmla="*/ 2128 h 470479"/>
              <a:gd name="connsiteX2" fmla="*/ 100361 w 501805"/>
              <a:gd name="connsiteY2" fmla="*/ 57885 h 470479"/>
              <a:gd name="connsiteX3" fmla="*/ 0 w 501805"/>
              <a:gd name="connsiteY3" fmla="*/ 470479 h 470479"/>
            </a:gdLst>
            <a:ahLst/>
            <a:cxnLst>
              <a:cxn ang="0">
                <a:pos x="connsiteX0" y="connsiteY0"/>
              </a:cxn>
              <a:cxn ang="0">
                <a:pos x="connsiteX1" y="connsiteY1"/>
              </a:cxn>
              <a:cxn ang="0">
                <a:pos x="connsiteX2" y="connsiteY2"/>
              </a:cxn>
              <a:cxn ang="0">
                <a:pos x="connsiteX3" y="connsiteY3"/>
              </a:cxn>
            </a:cxnLst>
            <a:rect l="l" t="t" r="r" b="b"/>
            <a:pathLst>
              <a:path w="501805" h="470479">
                <a:moveTo>
                  <a:pt x="501805" y="46733"/>
                </a:moveTo>
                <a:cubicBezTo>
                  <a:pt x="475786" y="48591"/>
                  <a:pt x="367990" y="269"/>
                  <a:pt x="301083" y="2128"/>
                </a:cubicBezTo>
                <a:cubicBezTo>
                  <a:pt x="234176" y="3987"/>
                  <a:pt x="150542" y="-20174"/>
                  <a:pt x="100361" y="57885"/>
                </a:cubicBezTo>
                <a:cubicBezTo>
                  <a:pt x="50181" y="135944"/>
                  <a:pt x="2788" y="383128"/>
                  <a:pt x="0" y="470479"/>
                </a:cubicBezTo>
              </a:path>
            </a:pathLst>
          </a:custGeom>
          <a:noFill/>
          <a:ln w="57150">
            <a:solidFill>
              <a:srgbClr val="FFC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11" name="צורה חופשית 10"/>
          <p:cNvSpPr/>
          <p:nvPr/>
        </p:nvSpPr>
        <p:spPr>
          <a:xfrm>
            <a:off x="4094328" y="3302758"/>
            <a:ext cx="0" cy="272955"/>
          </a:xfrm>
          <a:custGeom>
            <a:avLst/>
            <a:gdLst>
              <a:gd name="connsiteX0" fmla="*/ 0 w 0"/>
              <a:gd name="connsiteY0" fmla="*/ 0 h 272955"/>
              <a:gd name="connsiteX1" fmla="*/ 0 w 0"/>
              <a:gd name="connsiteY1" fmla="*/ 272955 h 272955"/>
              <a:gd name="connsiteX2" fmla="*/ 0 w 0"/>
              <a:gd name="connsiteY2" fmla="*/ 259308 h 272955"/>
            </a:gdLst>
            <a:ahLst/>
            <a:cxnLst>
              <a:cxn ang="0">
                <a:pos x="connsiteX0" y="connsiteY0"/>
              </a:cxn>
              <a:cxn ang="0">
                <a:pos x="connsiteX1" y="connsiteY1"/>
              </a:cxn>
              <a:cxn ang="0">
                <a:pos x="connsiteX2" y="connsiteY2"/>
              </a:cxn>
            </a:cxnLst>
            <a:rect l="l" t="t" r="r" b="b"/>
            <a:pathLst>
              <a:path h="272955">
                <a:moveTo>
                  <a:pt x="0" y="0"/>
                </a:moveTo>
                <a:lnTo>
                  <a:pt x="0" y="272955"/>
                </a:lnTo>
                <a:lnTo>
                  <a:pt x="0" y="259308"/>
                </a:ln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41" name="מלבן 40"/>
          <p:cNvSpPr/>
          <p:nvPr/>
        </p:nvSpPr>
        <p:spPr>
          <a:xfrm>
            <a:off x="251520" y="4245962"/>
            <a:ext cx="1657221" cy="139157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42" name="מלבן 41"/>
          <p:cNvSpPr/>
          <p:nvPr/>
        </p:nvSpPr>
        <p:spPr>
          <a:xfrm>
            <a:off x="354631" y="4376445"/>
            <a:ext cx="1476000" cy="119053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latin typeface="David" pitchFamily="34" charset="-79"/>
              <a:cs typeface="David" pitchFamily="34" charset="-79"/>
            </a:endParaRPr>
          </a:p>
        </p:txBody>
      </p:sp>
      <p:sp>
        <p:nvSpPr>
          <p:cNvPr id="43" name="מלבן 42"/>
          <p:cNvSpPr/>
          <p:nvPr/>
        </p:nvSpPr>
        <p:spPr>
          <a:xfrm>
            <a:off x="427521" y="4515684"/>
            <a:ext cx="1330220" cy="906450"/>
          </a:xfrm>
          <a:prstGeom prst="rect">
            <a:avLst/>
          </a:prstGeom>
          <a:solidFill>
            <a:schemeClr val="bg1"/>
          </a:solidFill>
          <a:ln>
            <a:solidFill>
              <a:schemeClr val="bg1"/>
            </a:solidFill>
          </a:ln>
        </p:spPr>
        <p:style>
          <a:lnRef idx="3">
            <a:schemeClr val="lt1"/>
          </a:lnRef>
          <a:fillRef idx="1">
            <a:schemeClr val="accent1"/>
          </a:fillRef>
          <a:effectRef idx="1">
            <a:schemeClr val="accent1"/>
          </a:effectRef>
          <a:fontRef idx="minor">
            <a:schemeClr val="lt1"/>
          </a:fontRef>
        </p:style>
        <p:txBody>
          <a:bodyPr lIns="36000" rIns="36000" rtlCol="1" anchor="ctr"/>
          <a:lstStyle/>
          <a:p>
            <a:pPr algn="ctr"/>
            <a:r>
              <a:rPr lang="he-IL" sz="1600" b="1" dirty="0">
                <a:solidFill>
                  <a:prstClr val="black">
                    <a:lumMod val="95000"/>
                    <a:lumOff val="5000"/>
                  </a:prstClr>
                </a:solidFill>
                <a:latin typeface="David" pitchFamily="34" charset="-79"/>
                <a:cs typeface="David" pitchFamily="34" charset="-79"/>
              </a:rPr>
              <a:t>מעגל מערבי 4</a:t>
            </a:r>
          </a:p>
          <a:p>
            <a:pPr algn="ctr"/>
            <a:r>
              <a:rPr lang="he-IL" sz="1400" b="1" u="sng" dirty="0">
                <a:solidFill>
                  <a:prstClr val="black">
                    <a:lumMod val="95000"/>
                    <a:lumOff val="5000"/>
                  </a:prstClr>
                </a:solidFill>
                <a:latin typeface="David" pitchFamily="34" charset="-79"/>
                <a:cs typeface="David" pitchFamily="34" charset="-79"/>
              </a:rPr>
              <a:t>(הורדה)</a:t>
            </a:r>
          </a:p>
          <a:p>
            <a:pPr algn="ctr"/>
            <a:r>
              <a:rPr lang="he-IL" sz="1200" dirty="0">
                <a:solidFill>
                  <a:prstClr val="black">
                    <a:lumMod val="95000"/>
                    <a:lumOff val="5000"/>
                  </a:prstClr>
                </a:solidFill>
                <a:latin typeface="David" pitchFamily="34" charset="-79"/>
                <a:cs typeface="David" pitchFamily="34" charset="-79"/>
              </a:rPr>
              <a:t>ערים רחוקות</a:t>
            </a:r>
          </a:p>
          <a:p>
            <a:pPr algn="ctr"/>
            <a:r>
              <a:rPr lang="he-IL" sz="1200" dirty="0">
                <a:solidFill>
                  <a:prstClr val="black">
                    <a:lumMod val="95000"/>
                    <a:lumOff val="5000"/>
                  </a:prstClr>
                </a:solidFill>
                <a:latin typeface="David" pitchFamily="34" charset="-79"/>
                <a:cs typeface="David" pitchFamily="34" charset="-79"/>
              </a:rPr>
              <a:t>ערים קרובות</a:t>
            </a:r>
          </a:p>
        </p:txBody>
      </p:sp>
      <p:sp>
        <p:nvSpPr>
          <p:cNvPr id="2" name="הסבר חץ שמאלה 1"/>
          <p:cNvSpPr/>
          <p:nvPr/>
        </p:nvSpPr>
        <p:spPr>
          <a:xfrm>
            <a:off x="7452323" y="2060848"/>
            <a:ext cx="1440159" cy="880679"/>
          </a:xfrm>
          <a:prstGeom prst="leftArrowCallout">
            <a:avLst>
              <a:gd name="adj1" fmla="val 33573"/>
              <a:gd name="adj2" fmla="val 25000"/>
              <a:gd name="adj3" fmla="val 25000"/>
              <a:gd name="adj4" fmla="val 66556"/>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1" anchor="ctr"/>
          <a:lstStyle/>
          <a:p>
            <a:pPr algn="ctr"/>
            <a:r>
              <a:rPr lang="he-IL" b="1" u="sng" dirty="0">
                <a:solidFill>
                  <a:prstClr val="white"/>
                </a:solidFill>
                <a:latin typeface="David" pitchFamily="34" charset="-79"/>
                <a:cs typeface="David" pitchFamily="34" charset="-79"/>
              </a:rPr>
              <a:t>צבעון</a:t>
            </a:r>
          </a:p>
          <a:p>
            <a:pPr algn="ctr"/>
            <a:r>
              <a:rPr lang="he-IL" sz="1200" dirty="0">
                <a:solidFill>
                  <a:prstClr val="white"/>
                </a:solidFill>
                <a:latin typeface="David" pitchFamily="34" charset="-79"/>
                <a:cs typeface="David" pitchFamily="34" charset="-79"/>
              </a:rPr>
              <a:t>קווים סדירים</a:t>
            </a:r>
          </a:p>
        </p:txBody>
      </p:sp>
      <p:sp>
        <p:nvSpPr>
          <p:cNvPr id="31" name="מלבן 30"/>
          <p:cNvSpPr/>
          <p:nvPr/>
        </p:nvSpPr>
        <p:spPr>
          <a:xfrm>
            <a:off x="72334" y="2958985"/>
            <a:ext cx="727959" cy="389438"/>
          </a:xfrm>
          <a:prstGeom prst="rect">
            <a:avLst/>
          </a:prstGeom>
          <a:solidFill>
            <a:srgbClr val="FF0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smtClean="0">
                <a:solidFill>
                  <a:prstClr val="white"/>
                </a:solidFill>
                <a:effectLst>
                  <a:outerShdw blurRad="38100" dist="38100" dir="2700000" algn="tl">
                    <a:srgbClr val="000000">
                      <a:alpha val="43137"/>
                    </a:srgbClr>
                  </a:outerShdw>
                </a:effectLst>
                <a:latin typeface="David" pitchFamily="34" charset="-79"/>
                <a:cs typeface="David" pitchFamily="34" charset="-79"/>
              </a:rPr>
              <a:t>פיזור</a:t>
            </a:r>
            <a:endParaRPr lang="he-IL" b="1" dirty="0">
              <a:solidFill>
                <a:prstClr val="white"/>
              </a:solidFill>
              <a:effectLst>
                <a:outerShdw blurRad="38100" dist="38100" dir="2700000" algn="tl">
                  <a:srgbClr val="000000">
                    <a:alpha val="43137"/>
                  </a:srgbClr>
                </a:outerShdw>
              </a:effectLst>
              <a:latin typeface="David" pitchFamily="34" charset="-79"/>
              <a:cs typeface="David" pitchFamily="34" charset="-79"/>
            </a:endParaRPr>
          </a:p>
        </p:txBody>
      </p:sp>
      <p:sp>
        <p:nvSpPr>
          <p:cNvPr id="29" name="TextBox 28"/>
          <p:cNvSpPr txBox="1"/>
          <p:nvPr/>
        </p:nvSpPr>
        <p:spPr>
          <a:xfrm>
            <a:off x="5796136" y="17246"/>
            <a:ext cx="3384376" cy="461665"/>
          </a:xfrm>
          <a:prstGeom prst="rect">
            <a:avLst/>
          </a:prstGeom>
          <a:scene3d>
            <a:camera prst="orthographicFront"/>
            <a:lightRig rig="threePt" dir="t"/>
          </a:scene3d>
          <a:sp3d>
            <a:bevelT w="165100" prst="coolSlant"/>
            <a:bevelB/>
          </a:sp3d>
        </p:spPr>
        <p:style>
          <a:lnRef idx="1">
            <a:schemeClr val="accent3"/>
          </a:lnRef>
          <a:fillRef idx="2">
            <a:schemeClr val="accent3"/>
          </a:fillRef>
          <a:effectRef idx="1">
            <a:schemeClr val="accent3"/>
          </a:effectRef>
          <a:fontRef idx="minor">
            <a:schemeClr val="dk1"/>
          </a:fontRef>
        </p:style>
        <p:txBody>
          <a:bodyPr wrap="square" rtlCol="1">
            <a:spAutoFit/>
          </a:bodyPr>
          <a:lstStyle/>
          <a:p>
            <a:pPr algn="ctr"/>
            <a:r>
              <a:rPr lang="he-IL" sz="2400" b="1" dirty="0" smtClean="0">
                <a:solidFill>
                  <a:prstClr val="black"/>
                </a:solidFill>
              </a:rPr>
              <a:t>השיטה</a:t>
            </a:r>
            <a:endParaRPr lang="he-IL" sz="2400" b="1" dirty="0">
              <a:solidFill>
                <a:prstClr val="black"/>
              </a:solidFill>
            </a:endParaRPr>
          </a:p>
        </p:txBody>
      </p:sp>
    </p:spTree>
    <p:extLst>
      <p:ext uri="{BB962C8B-B14F-4D97-AF65-F5344CB8AC3E}">
        <p14:creationId xmlns:p14="http://schemas.microsoft.com/office/powerpoint/2010/main" val="104953048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5834</TotalTime>
  <Words>918</Words>
  <Application>Microsoft Office PowerPoint</Application>
  <PresentationFormat>‫הצגה על המסך (4:3)</PresentationFormat>
  <Paragraphs>217</Paragraphs>
  <Slides>11</Slides>
  <Notes>0</Notes>
  <HiddenSlides>0</HiddenSlides>
  <MMClips>0</MMClips>
  <ScaleCrop>false</ScaleCrop>
  <HeadingPairs>
    <vt:vector size="4" baseType="variant">
      <vt:variant>
        <vt:lpstr>ערכת נושא</vt:lpstr>
      </vt:variant>
      <vt:variant>
        <vt:i4>3</vt:i4>
      </vt:variant>
      <vt:variant>
        <vt:lpstr>כותרות שקופיות</vt:lpstr>
      </vt:variant>
      <vt:variant>
        <vt:i4>11</vt:i4>
      </vt:variant>
    </vt:vector>
  </HeadingPairs>
  <TitlesOfParts>
    <vt:vector size="14" baseType="lpstr">
      <vt:lpstr>1_ערכת נושא Office</vt:lpstr>
      <vt:lpstr>2_ערכת נושא Office</vt:lpstr>
      <vt:lpstr>4_ערכת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police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רמ"ד מבצעים</dc:creator>
  <cp:lastModifiedBy>יהודה שהפורקר</cp:lastModifiedBy>
  <cp:revision>635</cp:revision>
  <cp:lastPrinted>2014-12-07T13:37:57Z</cp:lastPrinted>
  <dcterms:created xsi:type="dcterms:W3CDTF">2013-06-30T09:07:20Z</dcterms:created>
  <dcterms:modified xsi:type="dcterms:W3CDTF">2016-05-08T11:34:08Z</dcterms:modified>
</cp:coreProperties>
</file>